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5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0C184-C5E3-4C4F-B22D-32660969846D}" type="doc">
      <dgm:prSet loTypeId="urn:microsoft.com/office/officeart/2005/8/layout/hierarchy1#1" loCatId="hierarchy" qsTypeId="urn:microsoft.com/office/officeart/2005/8/quickstyle/3d1#1" qsCatId="3D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AED91D2-80DA-4D2B-BE36-B3673056316E}">
      <dgm:prSet phldrT="[文本]"/>
      <dgm:spPr/>
      <dgm:t>
        <a:bodyPr/>
        <a:lstStyle/>
        <a:p>
          <a:r>
            <a:rPr lang="zh-CN" altLang="en-US" dirty="0" smtClean="0"/>
            <a:t>二次加工</a:t>
          </a:r>
          <a:endParaRPr lang="zh-CN" altLang="en-US" dirty="0"/>
        </a:p>
      </dgm:t>
    </dgm:pt>
    <dgm:pt modelId="{17944072-3BBE-4191-8FB2-05E3BEDC08B6}" type="parTrans" cxnId="{70D032DC-BFE8-451B-AE5A-F74CC03DA017}">
      <dgm:prSet/>
      <dgm:spPr/>
      <dgm:t>
        <a:bodyPr/>
        <a:lstStyle/>
        <a:p>
          <a:endParaRPr lang="zh-CN" altLang="en-US"/>
        </a:p>
      </dgm:t>
    </dgm:pt>
    <dgm:pt modelId="{C0D0B420-1F08-4F11-B62E-47C9B91C308D}" type="sibTrans" cxnId="{70D032DC-BFE8-451B-AE5A-F74CC03DA017}">
      <dgm:prSet/>
      <dgm:spPr/>
      <dgm:t>
        <a:bodyPr/>
        <a:lstStyle/>
        <a:p>
          <a:endParaRPr lang="zh-CN" altLang="en-US"/>
        </a:p>
      </dgm:t>
    </dgm:pt>
    <dgm:pt modelId="{6D856F81-3648-4BE3-98F2-6CDF431E3638}">
      <dgm:prSet phldrT="[文本]"/>
      <dgm:spPr/>
      <dgm:t>
        <a:bodyPr/>
        <a:lstStyle/>
        <a:p>
          <a:r>
            <a:rPr lang="zh-CN" altLang="en-US" dirty="0" smtClean="0"/>
            <a:t>印刷</a:t>
          </a:r>
          <a:endParaRPr lang="zh-CN" altLang="en-US" dirty="0"/>
        </a:p>
      </dgm:t>
    </dgm:pt>
    <dgm:pt modelId="{4C778730-219D-4D82-BD31-875F4C535D92}" type="parTrans" cxnId="{12ADCED9-2313-46A1-BE2D-A079FD20F319}">
      <dgm:prSet/>
      <dgm:spPr/>
      <dgm:t>
        <a:bodyPr/>
        <a:lstStyle/>
        <a:p>
          <a:endParaRPr lang="zh-CN" altLang="en-US"/>
        </a:p>
      </dgm:t>
    </dgm:pt>
    <dgm:pt modelId="{D6D95205-99B8-4159-B93D-7D97F449DC55}" type="sibTrans" cxnId="{12ADCED9-2313-46A1-BE2D-A079FD20F319}">
      <dgm:prSet/>
      <dgm:spPr/>
      <dgm:t>
        <a:bodyPr/>
        <a:lstStyle/>
        <a:p>
          <a:endParaRPr lang="zh-CN" altLang="en-US"/>
        </a:p>
      </dgm:t>
    </dgm:pt>
    <dgm:pt modelId="{509367C4-87E6-4575-A5D4-6504ED1DDBDB}">
      <dgm:prSet phldrT="[文本]"/>
      <dgm:spPr/>
      <dgm:t>
        <a:bodyPr/>
        <a:lstStyle/>
        <a:p>
          <a:r>
            <a:rPr lang="zh-CN" altLang="en-US" dirty="0" smtClean="0"/>
            <a:t>丝印</a:t>
          </a:r>
          <a:endParaRPr lang="zh-CN" altLang="en-US" dirty="0"/>
        </a:p>
      </dgm:t>
    </dgm:pt>
    <dgm:pt modelId="{412BD090-A78C-436A-821E-1E33D3CF09DE}" type="parTrans" cxnId="{9EAD64E5-42D2-4162-8777-8CF5F7E932D6}">
      <dgm:prSet/>
      <dgm:spPr/>
      <dgm:t>
        <a:bodyPr/>
        <a:lstStyle/>
        <a:p>
          <a:endParaRPr lang="zh-CN" altLang="en-US"/>
        </a:p>
      </dgm:t>
    </dgm:pt>
    <dgm:pt modelId="{E3213A4A-B5D4-4F46-B97E-89154E4625C1}" type="sibTrans" cxnId="{9EAD64E5-42D2-4162-8777-8CF5F7E932D6}">
      <dgm:prSet/>
      <dgm:spPr/>
      <dgm:t>
        <a:bodyPr/>
        <a:lstStyle/>
        <a:p>
          <a:endParaRPr lang="zh-CN" altLang="en-US"/>
        </a:p>
      </dgm:t>
    </dgm:pt>
    <dgm:pt modelId="{1AF88A69-7B5F-4D17-B15D-EF832A21A56D}">
      <dgm:prSet phldrT="[文本]"/>
      <dgm:spPr/>
      <dgm:t>
        <a:bodyPr/>
        <a:lstStyle/>
        <a:p>
          <a:r>
            <a:rPr lang="zh-CN" altLang="en-US" dirty="0" smtClean="0"/>
            <a:t>移印</a:t>
          </a:r>
          <a:endParaRPr lang="zh-CN" altLang="en-US" dirty="0"/>
        </a:p>
      </dgm:t>
    </dgm:pt>
    <dgm:pt modelId="{B1DD3C4F-FB7E-4204-BE9F-F9FC717E51A5}" type="parTrans" cxnId="{4C181335-1334-4380-890F-9AD33004603B}">
      <dgm:prSet/>
      <dgm:spPr/>
      <dgm:t>
        <a:bodyPr/>
        <a:lstStyle/>
        <a:p>
          <a:endParaRPr lang="zh-CN" altLang="en-US"/>
        </a:p>
      </dgm:t>
    </dgm:pt>
    <dgm:pt modelId="{6E31656D-154B-451E-B896-F20DE5443210}" type="sibTrans" cxnId="{4C181335-1334-4380-890F-9AD33004603B}">
      <dgm:prSet/>
      <dgm:spPr/>
      <dgm:t>
        <a:bodyPr/>
        <a:lstStyle/>
        <a:p>
          <a:endParaRPr lang="zh-CN" altLang="en-US"/>
        </a:p>
      </dgm:t>
    </dgm:pt>
    <dgm:pt modelId="{4E552E20-5376-4AF5-90C2-DF6B42901700}">
      <dgm:prSet/>
      <dgm:spPr/>
      <dgm:t>
        <a:bodyPr/>
        <a:lstStyle/>
        <a:p>
          <a:r>
            <a:rPr lang="zh-CN" altLang="en-US" dirty="0" smtClean="0"/>
            <a:t>镭雕</a:t>
          </a:r>
          <a:endParaRPr lang="zh-CN" altLang="en-US" dirty="0"/>
        </a:p>
      </dgm:t>
    </dgm:pt>
    <dgm:pt modelId="{84FAD48C-857F-4BFC-A176-FBDA4D7DDA92}" type="parTrans" cxnId="{B9AE4182-7FB1-4C18-9D71-902D9AF2C38A}">
      <dgm:prSet/>
      <dgm:spPr/>
      <dgm:t>
        <a:bodyPr/>
        <a:lstStyle/>
        <a:p>
          <a:endParaRPr lang="zh-CN" altLang="en-US"/>
        </a:p>
      </dgm:t>
    </dgm:pt>
    <dgm:pt modelId="{42CA1EAA-B5E8-4523-B3DB-A942A0ECA501}" type="sibTrans" cxnId="{B9AE4182-7FB1-4C18-9D71-902D9AF2C38A}">
      <dgm:prSet/>
      <dgm:spPr/>
      <dgm:t>
        <a:bodyPr/>
        <a:lstStyle/>
        <a:p>
          <a:endParaRPr lang="zh-CN" altLang="en-US"/>
        </a:p>
      </dgm:t>
    </dgm:pt>
    <dgm:pt modelId="{A7A03CF9-7559-4642-9BC5-192028ED47E7}">
      <dgm:prSet/>
      <dgm:spPr/>
      <dgm:t>
        <a:bodyPr/>
        <a:lstStyle/>
        <a:p>
          <a:r>
            <a:rPr lang="zh-CN" altLang="en-US" dirty="0" smtClean="0"/>
            <a:t>涂装</a:t>
          </a:r>
          <a:endParaRPr lang="zh-CN" altLang="en-US" dirty="0"/>
        </a:p>
      </dgm:t>
    </dgm:pt>
    <dgm:pt modelId="{2C28EB6E-7146-408C-91E6-2DA55936AE51}" type="parTrans" cxnId="{C7ECBD56-C0C7-4720-8F3E-6955BD9986DC}">
      <dgm:prSet/>
      <dgm:spPr/>
      <dgm:t>
        <a:bodyPr/>
        <a:lstStyle/>
        <a:p>
          <a:endParaRPr lang="zh-CN" altLang="en-US"/>
        </a:p>
      </dgm:t>
    </dgm:pt>
    <dgm:pt modelId="{FB334687-0D54-4E71-B99C-DAD0413A9494}" type="sibTrans" cxnId="{C7ECBD56-C0C7-4720-8F3E-6955BD9986DC}">
      <dgm:prSet/>
      <dgm:spPr/>
      <dgm:t>
        <a:bodyPr/>
        <a:lstStyle/>
        <a:p>
          <a:endParaRPr lang="zh-CN" altLang="en-US"/>
        </a:p>
      </dgm:t>
    </dgm:pt>
    <dgm:pt modelId="{6D4B1574-2547-4515-AB83-62828B98DADB}">
      <dgm:prSet/>
      <dgm:spPr/>
      <dgm:t>
        <a:bodyPr/>
        <a:lstStyle/>
        <a:p>
          <a:r>
            <a:rPr lang="zh-CN" altLang="en-US" dirty="0" smtClean="0"/>
            <a:t>电镀</a:t>
          </a:r>
          <a:endParaRPr lang="zh-CN" altLang="en-US" dirty="0"/>
        </a:p>
      </dgm:t>
    </dgm:pt>
    <dgm:pt modelId="{27A6831F-2C1E-4040-9F56-2E1084BDD94A}" type="parTrans" cxnId="{27EDDD80-AAE2-4EE0-9A4E-DAE3B6B7D4BA}">
      <dgm:prSet/>
      <dgm:spPr/>
      <dgm:t>
        <a:bodyPr/>
        <a:lstStyle/>
        <a:p>
          <a:endParaRPr lang="zh-CN" altLang="en-US"/>
        </a:p>
      </dgm:t>
    </dgm:pt>
    <dgm:pt modelId="{BB8035DC-9E52-4E27-ADA4-D61A6A3501D2}" type="sibTrans" cxnId="{27EDDD80-AAE2-4EE0-9A4E-DAE3B6B7D4BA}">
      <dgm:prSet/>
      <dgm:spPr/>
      <dgm:t>
        <a:bodyPr/>
        <a:lstStyle/>
        <a:p>
          <a:endParaRPr lang="zh-CN" altLang="en-US"/>
        </a:p>
      </dgm:t>
    </dgm:pt>
    <dgm:pt modelId="{399BC49C-DFED-4C68-A3E7-5C8373F27CEA}">
      <dgm:prSet/>
      <dgm:spPr/>
      <dgm:t>
        <a:bodyPr/>
        <a:lstStyle/>
        <a:p>
          <a:r>
            <a:rPr lang="zh-CN" altLang="en-US" dirty="0" smtClean="0"/>
            <a:t>烫印</a:t>
          </a:r>
          <a:endParaRPr lang="zh-CN" altLang="en-US" dirty="0"/>
        </a:p>
      </dgm:t>
    </dgm:pt>
    <dgm:pt modelId="{ADBDC8F8-EC17-4EA6-B5E6-785675199527}" type="parTrans" cxnId="{C4261DC6-1207-470A-B3AA-6CFFD7E74B94}">
      <dgm:prSet/>
      <dgm:spPr/>
      <dgm:t>
        <a:bodyPr/>
        <a:lstStyle/>
        <a:p>
          <a:endParaRPr lang="zh-CN" altLang="en-US"/>
        </a:p>
      </dgm:t>
    </dgm:pt>
    <dgm:pt modelId="{677C8A84-9A8F-4595-931F-AE904EAF864F}" type="sibTrans" cxnId="{C4261DC6-1207-470A-B3AA-6CFFD7E74B94}">
      <dgm:prSet/>
      <dgm:spPr/>
      <dgm:t>
        <a:bodyPr/>
        <a:lstStyle/>
        <a:p>
          <a:endParaRPr lang="zh-CN" altLang="en-US"/>
        </a:p>
      </dgm:t>
    </dgm:pt>
    <dgm:pt modelId="{CD8C7456-D79A-468D-AAD7-68723B1F4E62}">
      <dgm:prSet/>
      <dgm:spPr/>
      <dgm:t>
        <a:bodyPr/>
        <a:lstStyle/>
        <a:p>
          <a:r>
            <a:rPr lang="zh-CN" altLang="en-US" dirty="0" smtClean="0"/>
            <a:t>转印</a:t>
          </a:r>
          <a:endParaRPr lang="zh-CN" altLang="en-US" dirty="0"/>
        </a:p>
      </dgm:t>
    </dgm:pt>
    <dgm:pt modelId="{B4B524C6-1F3A-4BD6-A376-2622D77B46B1}" type="parTrans" cxnId="{6F76ACC7-EB75-446F-B361-0513A3F53AB2}">
      <dgm:prSet/>
      <dgm:spPr/>
      <dgm:t>
        <a:bodyPr/>
        <a:lstStyle/>
        <a:p>
          <a:endParaRPr lang="zh-CN" altLang="en-US"/>
        </a:p>
      </dgm:t>
    </dgm:pt>
    <dgm:pt modelId="{4997C2A0-73D2-4DEB-984B-99612059C066}" type="sibTrans" cxnId="{6F76ACC7-EB75-446F-B361-0513A3F53AB2}">
      <dgm:prSet/>
      <dgm:spPr/>
      <dgm:t>
        <a:bodyPr/>
        <a:lstStyle/>
        <a:p>
          <a:endParaRPr lang="zh-CN" altLang="en-US"/>
        </a:p>
      </dgm:t>
    </dgm:pt>
    <dgm:pt modelId="{2557AEFE-FAA8-4957-A105-87F07F5D882E}">
      <dgm:prSet/>
      <dgm:spPr/>
      <dgm:t>
        <a:bodyPr/>
        <a:lstStyle/>
        <a:p>
          <a:r>
            <a:rPr lang="zh-CN" altLang="en-US" dirty="0" smtClean="0"/>
            <a:t>直接法</a:t>
          </a:r>
          <a:endParaRPr lang="zh-CN" altLang="en-US" dirty="0"/>
        </a:p>
      </dgm:t>
    </dgm:pt>
    <dgm:pt modelId="{86E1C387-8BEB-4F5B-B5A1-6B14D19777FC}" type="parTrans" cxnId="{98506642-AA89-44DC-8BD7-FECE33CDDC92}">
      <dgm:prSet/>
      <dgm:spPr/>
      <dgm:t>
        <a:bodyPr/>
        <a:lstStyle/>
        <a:p>
          <a:endParaRPr lang="zh-CN" altLang="en-US"/>
        </a:p>
      </dgm:t>
    </dgm:pt>
    <dgm:pt modelId="{08CEAECB-E2D0-47EA-AE14-1B0C4F21E5FB}" type="sibTrans" cxnId="{98506642-AA89-44DC-8BD7-FECE33CDDC92}">
      <dgm:prSet/>
      <dgm:spPr/>
      <dgm:t>
        <a:bodyPr/>
        <a:lstStyle/>
        <a:p>
          <a:endParaRPr lang="zh-CN" altLang="en-US"/>
        </a:p>
      </dgm:t>
    </dgm:pt>
    <dgm:pt modelId="{E7775274-1E1A-43F4-A76F-ED1E6EAC20FB}">
      <dgm:prSet/>
      <dgm:spPr/>
      <dgm:t>
        <a:bodyPr/>
        <a:lstStyle/>
        <a:p>
          <a:r>
            <a:rPr lang="zh-CN" altLang="en-US" dirty="0" smtClean="0"/>
            <a:t>热转印</a:t>
          </a:r>
          <a:endParaRPr lang="zh-CN" altLang="en-US" dirty="0"/>
        </a:p>
      </dgm:t>
    </dgm:pt>
    <dgm:pt modelId="{08D1B87C-C20E-43C4-81CD-9F00D2D8066E}" type="parTrans" cxnId="{FA873B3A-7815-4A66-8554-FF585B9881EC}">
      <dgm:prSet/>
      <dgm:spPr/>
      <dgm:t>
        <a:bodyPr/>
        <a:lstStyle/>
        <a:p>
          <a:endParaRPr lang="zh-CN" altLang="en-US"/>
        </a:p>
      </dgm:t>
    </dgm:pt>
    <dgm:pt modelId="{9BF2639A-F578-4861-8E42-196B6F76D5B1}" type="sibTrans" cxnId="{FA873B3A-7815-4A66-8554-FF585B9881EC}">
      <dgm:prSet/>
      <dgm:spPr/>
      <dgm:t>
        <a:bodyPr/>
        <a:lstStyle/>
        <a:p>
          <a:endParaRPr lang="zh-CN" altLang="en-US"/>
        </a:p>
      </dgm:t>
    </dgm:pt>
    <dgm:pt modelId="{36675A18-206E-4576-9776-5FD2E132A97B}">
      <dgm:prSet/>
      <dgm:spPr/>
      <dgm:t>
        <a:bodyPr/>
        <a:lstStyle/>
        <a:p>
          <a:r>
            <a:rPr lang="zh-CN" altLang="en-US" dirty="0" smtClean="0"/>
            <a:t>水转印</a:t>
          </a:r>
          <a:endParaRPr lang="zh-CN" altLang="en-US" dirty="0"/>
        </a:p>
      </dgm:t>
    </dgm:pt>
    <dgm:pt modelId="{2479325B-4F4D-44C2-9195-F34ECAC5839B}" type="parTrans" cxnId="{DB06F30D-FC0D-4498-97F5-F395D7FFD551}">
      <dgm:prSet/>
      <dgm:spPr/>
      <dgm:t>
        <a:bodyPr/>
        <a:lstStyle/>
        <a:p>
          <a:endParaRPr lang="zh-CN" altLang="en-US"/>
        </a:p>
      </dgm:t>
    </dgm:pt>
    <dgm:pt modelId="{2AB3E382-6864-4B96-ACFC-44FD4A6AB4EE}" type="sibTrans" cxnId="{DB06F30D-FC0D-4498-97F5-F395D7FFD551}">
      <dgm:prSet/>
      <dgm:spPr/>
      <dgm:t>
        <a:bodyPr/>
        <a:lstStyle/>
        <a:p>
          <a:endParaRPr lang="zh-CN" altLang="en-US"/>
        </a:p>
      </dgm:t>
    </dgm:pt>
    <dgm:pt modelId="{37A772D2-8EB9-4CFD-90A5-7FE074E32DA4}" type="pres">
      <dgm:prSet presAssocID="{0E00C184-C5E3-4C4F-B22D-3266096984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20A8B05-B086-4637-BEB5-1A5A9D031639}" type="pres">
      <dgm:prSet presAssocID="{8AED91D2-80DA-4D2B-BE36-B3673056316E}" presName="hierRoot1" presStyleCnt="0"/>
      <dgm:spPr/>
    </dgm:pt>
    <dgm:pt modelId="{63EDFB80-2775-438D-994D-13031240ACDA}" type="pres">
      <dgm:prSet presAssocID="{8AED91D2-80DA-4D2B-BE36-B3673056316E}" presName="composite" presStyleCnt="0"/>
      <dgm:spPr/>
    </dgm:pt>
    <dgm:pt modelId="{11F60104-0EB8-4E56-8E22-EB34D24B7147}" type="pres">
      <dgm:prSet presAssocID="{8AED91D2-80DA-4D2B-BE36-B3673056316E}" presName="background" presStyleLbl="node0" presStyleIdx="0" presStyleCnt="1"/>
      <dgm:spPr/>
    </dgm:pt>
    <dgm:pt modelId="{308A34C2-50A4-41F8-A735-E8B9940A477E}" type="pres">
      <dgm:prSet presAssocID="{8AED91D2-80DA-4D2B-BE36-B3673056316E}" presName="text" presStyleLbl="fgAcc0" presStyleIdx="0" presStyleCnt="1" custLinFactNeighborX="-89683" custLinFactNeighborY="-7210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ED6875A-C792-468E-848A-A30659AC4F8D}" type="pres">
      <dgm:prSet presAssocID="{8AED91D2-80DA-4D2B-BE36-B3673056316E}" presName="hierChild2" presStyleCnt="0"/>
      <dgm:spPr/>
    </dgm:pt>
    <dgm:pt modelId="{525A2697-A3D7-47EE-AC7B-1E52409BB90F}" type="pres">
      <dgm:prSet presAssocID="{4C778730-219D-4D82-BD31-875F4C535D92}" presName="Name10" presStyleLbl="parChTrans1D2" presStyleIdx="0" presStyleCnt="4"/>
      <dgm:spPr/>
      <dgm:t>
        <a:bodyPr/>
        <a:lstStyle/>
        <a:p>
          <a:endParaRPr lang="zh-CN" altLang="en-US"/>
        </a:p>
      </dgm:t>
    </dgm:pt>
    <dgm:pt modelId="{5430E68C-219A-478E-AFBB-D4A13A10476A}" type="pres">
      <dgm:prSet presAssocID="{6D856F81-3648-4BE3-98F2-6CDF431E3638}" presName="hierRoot2" presStyleCnt="0"/>
      <dgm:spPr/>
    </dgm:pt>
    <dgm:pt modelId="{977FF682-87B1-41D7-9DF7-37B281768BDA}" type="pres">
      <dgm:prSet presAssocID="{6D856F81-3648-4BE3-98F2-6CDF431E3638}" presName="composite2" presStyleCnt="0"/>
      <dgm:spPr/>
    </dgm:pt>
    <dgm:pt modelId="{F61911A7-06F7-48E5-B3C8-DFDE9316A967}" type="pres">
      <dgm:prSet presAssocID="{6D856F81-3648-4BE3-98F2-6CDF431E3638}" presName="background2" presStyleLbl="node2" presStyleIdx="0" presStyleCnt="4"/>
      <dgm:spPr/>
    </dgm:pt>
    <dgm:pt modelId="{998631B2-1A29-40A1-88A6-D366016D4331}" type="pres">
      <dgm:prSet presAssocID="{6D856F81-3648-4BE3-98F2-6CDF431E3638}" presName="text2" presStyleLbl="fgAcc2" presStyleIdx="0" presStyleCnt="4" custLinFactX="-448" custLinFactNeighborX="-100000" custLinFactNeighborY="-413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BA79A15-04B6-498A-8F47-36BC18982B32}" type="pres">
      <dgm:prSet presAssocID="{6D856F81-3648-4BE3-98F2-6CDF431E3638}" presName="hierChild3" presStyleCnt="0"/>
      <dgm:spPr/>
    </dgm:pt>
    <dgm:pt modelId="{267CC306-B3BA-4C4F-A789-40236996CD15}" type="pres">
      <dgm:prSet presAssocID="{412BD090-A78C-436A-821E-1E33D3CF09DE}" presName="Name17" presStyleLbl="parChTrans1D3" presStyleIdx="0" presStyleCnt="4"/>
      <dgm:spPr/>
      <dgm:t>
        <a:bodyPr/>
        <a:lstStyle/>
        <a:p>
          <a:endParaRPr lang="zh-CN" altLang="en-US"/>
        </a:p>
      </dgm:t>
    </dgm:pt>
    <dgm:pt modelId="{B0B45A5F-A6D9-4220-A407-F689D36AAD1E}" type="pres">
      <dgm:prSet presAssocID="{509367C4-87E6-4575-A5D4-6504ED1DDBDB}" presName="hierRoot3" presStyleCnt="0"/>
      <dgm:spPr/>
    </dgm:pt>
    <dgm:pt modelId="{27C68520-A9DA-43EF-9278-0FD09D9AB4E2}" type="pres">
      <dgm:prSet presAssocID="{509367C4-87E6-4575-A5D4-6504ED1DDBDB}" presName="composite3" presStyleCnt="0"/>
      <dgm:spPr/>
    </dgm:pt>
    <dgm:pt modelId="{8D14829C-9AC6-4473-8CD2-4135D459F398}" type="pres">
      <dgm:prSet presAssocID="{509367C4-87E6-4575-A5D4-6504ED1DDBDB}" presName="background3" presStyleLbl="node3" presStyleIdx="0" presStyleCnt="4"/>
      <dgm:spPr/>
    </dgm:pt>
    <dgm:pt modelId="{431E7A41-E3C0-4BDD-B3A3-AF5D28D73DB6}" type="pres">
      <dgm:prSet presAssocID="{509367C4-87E6-4575-A5D4-6504ED1DDBDB}" presName="text3" presStyleLbl="fgAcc3" presStyleIdx="0" presStyleCnt="4" custLinFactNeighborX="-11180" custLinFactNeighborY="-39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B1DBF6-3489-4E91-B233-0AB4DD3A3367}" type="pres">
      <dgm:prSet presAssocID="{509367C4-87E6-4575-A5D4-6504ED1DDBDB}" presName="hierChild4" presStyleCnt="0"/>
      <dgm:spPr/>
    </dgm:pt>
    <dgm:pt modelId="{DC9669AA-0FAB-47E4-9ABF-FA81D41B0272}" type="pres">
      <dgm:prSet presAssocID="{B1DD3C4F-FB7E-4204-BE9F-F9FC717E51A5}" presName="Name17" presStyleLbl="parChTrans1D3" presStyleIdx="1" presStyleCnt="4"/>
      <dgm:spPr/>
      <dgm:t>
        <a:bodyPr/>
        <a:lstStyle/>
        <a:p>
          <a:endParaRPr lang="zh-CN" altLang="en-US"/>
        </a:p>
      </dgm:t>
    </dgm:pt>
    <dgm:pt modelId="{D6B52208-E009-45BF-9725-A784A2BBA341}" type="pres">
      <dgm:prSet presAssocID="{1AF88A69-7B5F-4D17-B15D-EF832A21A56D}" presName="hierRoot3" presStyleCnt="0"/>
      <dgm:spPr/>
    </dgm:pt>
    <dgm:pt modelId="{380B3033-A53F-43F2-9DEF-D81E5633FF6A}" type="pres">
      <dgm:prSet presAssocID="{1AF88A69-7B5F-4D17-B15D-EF832A21A56D}" presName="composite3" presStyleCnt="0"/>
      <dgm:spPr/>
    </dgm:pt>
    <dgm:pt modelId="{16F0249C-A828-4230-B337-0C92BCF95503}" type="pres">
      <dgm:prSet presAssocID="{1AF88A69-7B5F-4D17-B15D-EF832A21A56D}" presName="background3" presStyleLbl="node3" presStyleIdx="1" presStyleCnt="4"/>
      <dgm:spPr/>
    </dgm:pt>
    <dgm:pt modelId="{46865724-5F72-4FB3-8166-5498545AA9C8}" type="pres">
      <dgm:prSet presAssocID="{1AF88A69-7B5F-4D17-B15D-EF832A21A56D}" presName="text3" presStyleLbl="fgAcc3" presStyleIdx="1" presStyleCnt="4" custLinFactNeighborX="-13641" custLinFactNeighborY="-478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C10A032-5EBA-4BA5-96C1-CEB5663A6EED}" type="pres">
      <dgm:prSet presAssocID="{1AF88A69-7B5F-4D17-B15D-EF832A21A56D}" presName="hierChild4" presStyleCnt="0"/>
      <dgm:spPr/>
    </dgm:pt>
    <dgm:pt modelId="{CFD5C8D0-4B51-44A4-8A80-35718B8B1356}" type="pres">
      <dgm:prSet presAssocID="{ADBDC8F8-EC17-4EA6-B5E6-785675199527}" presName="Name17" presStyleLbl="parChTrans1D3" presStyleIdx="2" presStyleCnt="4"/>
      <dgm:spPr/>
      <dgm:t>
        <a:bodyPr/>
        <a:lstStyle/>
        <a:p>
          <a:endParaRPr lang="zh-CN" altLang="en-US"/>
        </a:p>
      </dgm:t>
    </dgm:pt>
    <dgm:pt modelId="{9E38C1AF-5F89-4A71-B567-8F9EF94DD5F9}" type="pres">
      <dgm:prSet presAssocID="{399BC49C-DFED-4C68-A3E7-5C8373F27CEA}" presName="hierRoot3" presStyleCnt="0"/>
      <dgm:spPr/>
    </dgm:pt>
    <dgm:pt modelId="{70AF2292-16E2-4A65-A342-887399147E64}" type="pres">
      <dgm:prSet presAssocID="{399BC49C-DFED-4C68-A3E7-5C8373F27CEA}" presName="composite3" presStyleCnt="0"/>
      <dgm:spPr/>
    </dgm:pt>
    <dgm:pt modelId="{46DB5C87-1323-43E9-81BA-F83DD85661D5}" type="pres">
      <dgm:prSet presAssocID="{399BC49C-DFED-4C68-A3E7-5C8373F27CEA}" presName="background3" presStyleLbl="node3" presStyleIdx="2" presStyleCnt="4"/>
      <dgm:spPr/>
    </dgm:pt>
    <dgm:pt modelId="{E5A20EE0-80B8-42B0-8BDD-27A48CBACBAA}" type="pres">
      <dgm:prSet presAssocID="{399BC49C-DFED-4C68-A3E7-5C8373F27CEA}" presName="text3" presStyleLbl="fgAcc3" presStyleIdx="2" presStyleCnt="4" custLinFactNeighborX="-15305" custLinFactNeighborY="-478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3AAE2AF-A4BE-4022-BC66-CA2962FCB616}" type="pres">
      <dgm:prSet presAssocID="{399BC49C-DFED-4C68-A3E7-5C8373F27CEA}" presName="hierChild4" presStyleCnt="0"/>
      <dgm:spPr/>
    </dgm:pt>
    <dgm:pt modelId="{1DBA93BC-AB3D-4FEF-A603-F7CD9A30910C}" type="pres">
      <dgm:prSet presAssocID="{B4B524C6-1F3A-4BD6-A376-2622D77B46B1}" presName="Name17" presStyleLbl="parChTrans1D3" presStyleIdx="3" presStyleCnt="4"/>
      <dgm:spPr/>
      <dgm:t>
        <a:bodyPr/>
        <a:lstStyle/>
        <a:p>
          <a:endParaRPr lang="zh-CN" altLang="en-US"/>
        </a:p>
      </dgm:t>
    </dgm:pt>
    <dgm:pt modelId="{D29A00EF-DE13-4C61-9A3E-1612858D1C79}" type="pres">
      <dgm:prSet presAssocID="{CD8C7456-D79A-468D-AAD7-68723B1F4E62}" presName="hierRoot3" presStyleCnt="0"/>
      <dgm:spPr/>
    </dgm:pt>
    <dgm:pt modelId="{EBBA31C3-9B74-4395-9AD9-0C3E9AE4F934}" type="pres">
      <dgm:prSet presAssocID="{CD8C7456-D79A-468D-AAD7-68723B1F4E62}" presName="composite3" presStyleCnt="0"/>
      <dgm:spPr/>
    </dgm:pt>
    <dgm:pt modelId="{579A85C5-C9C5-433F-BDD1-B7ECA202294D}" type="pres">
      <dgm:prSet presAssocID="{CD8C7456-D79A-468D-AAD7-68723B1F4E62}" presName="background3" presStyleLbl="node3" presStyleIdx="3" presStyleCnt="4"/>
      <dgm:spPr/>
    </dgm:pt>
    <dgm:pt modelId="{3ABF7C80-C27E-4C13-97AA-32BCC6DC0901}" type="pres">
      <dgm:prSet presAssocID="{CD8C7456-D79A-468D-AAD7-68723B1F4E62}" presName="text3" presStyleLbl="fgAcc3" presStyleIdx="3" presStyleCnt="4" custLinFactNeighborX="-12639" custLinFactNeighborY="-37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FAAF77A-0FB0-40EE-83BF-0518B5AD198D}" type="pres">
      <dgm:prSet presAssocID="{CD8C7456-D79A-468D-AAD7-68723B1F4E62}" presName="hierChild4" presStyleCnt="0"/>
      <dgm:spPr/>
    </dgm:pt>
    <dgm:pt modelId="{88410FB8-A45F-44F8-8426-B3F79E0971D1}" type="pres">
      <dgm:prSet presAssocID="{86E1C387-8BEB-4F5B-B5A1-6B14D19777FC}" presName="Name23" presStyleLbl="parChTrans1D4" presStyleIdx="0" presStyleCnt="3"/>
      <dgm:spPr/>
      <dgm:t>
        <a:bodyPr/>
        <a:lstStyle/>
        <a:p>
          <a:endParaRPr lang="zh-CN" altLang="en-US"/>
        </a:p>
      </dgm:t>
    </dgm:pt>
    <dgm:pt modelId="{1C92F2E0-EFCA-4BF2-9CC8-0B0AC39DE3C3}" type="pres">
      <dgm:prSet presAssocID="{2557AEFE-FAA8-4957-A105-87F07F5D882E}" presName="hierRoot4" presStyleCnt="0"/>
      <dgm:spPr/>
    </dgm:pt>
    <dgm:pt modelId="{4F0369B9-D8C6-4813-B0AC-9C9A5614F4D6}" type="pres">
      <dgm:prSet presAssocID="{2557AEFE-FAA8-4957-A105-87F07F5D882E}" presName="composite4" presStyleCnt="0"/>
      <dgm:spPr/>
    </dgm:pt>
    <dgm:pt modelId="{8710E6E7-F6E0-417B-9D47-87178362D19C}" type="pres">
      <dgm:prSet presAssocID="{2557AEFE-FAA8-4957-A105-87F07F5D882E}" presName="background4" presStyleLbl="node4" presStyleIdx="0" presStyleCnt="3"/>
      <dgm:spPr/>
    </dgm:pt>
    <dgm:pt modelId="{27B788CB-98A3-4B59-ADC5-2A7CF686A298}" type="pres">
      <dgm:prSet presAssocID="{2557AEFE-FAA8-4957-A105-87F07F5D882E}" presName="text4" presStyleLbl="fgAcc4" presStyleIdx="0" presStyleCnt="3" custLinFactNeighborX="-8617" custLinFactNeighborY="1178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83694AE-F6E6-4483-81F9-84044364B1EB}" type="pres">
      <dgm:prSet presAssocID="{2557AEFE-FAA8-4957-A105-87F07F5D882E}" presName="hierChild5" presStyleCnt="0"/>
      <dgm:spPr/>
    </dgm:pt>
    <dgm:pt modelId="{46F0E29C-CEFC-4507-8FA7-4ABD6F7AF2CB}" type="pres">
      <dgm:prSet presAssocID="{08D1B87C-C20E-43C4-81CD-9F00D2D8066E}" presName="Name23" presStyleLbl="parChTrans1D4" presStyleIdx="1" presStyleCnt="3"/>
      <dgm:spPr/>
      <dgm:t>
        <a:bodyPr/>
        <a:lstStyle/>
        <a:p>
          <a:endParaRPr lang="zh-CN" altLang="en-US"/>
        </a:p>
      </dgm:t>
    </dgm:pt>
    <dgm:pt modelId="{27B6B7D0-4EB7-441C-9B69-91EB4A126350}" type="pres">
      <dgm:prSet presAssocID="{E7775274-1E1A-43F4-A76F-ED1E6EAC20FB}" presName="hierRoot4" presStyleCnt="0"/>
      <dgm:spPr/>
    </dgm:pt>
    <dgm:pt modelId="{A1F70445-C354-4FE6-AEDA-7CD6C8AF1262}" type="pres">
      <dgm:prSet presAssocID="{E7775274-1E1A-43F4-A76F-ED1E6EAC20FB}" presName="composite4" presStyleCnt="0"/>
      <dgm:spPr/>
    </dgm:pt>
    <dgm:pt modelId="{CC392FE2-C72A-4EF7-AD19-C04291BB1089}" type="pres">
      <dgm:prSet presAssocID="{E7775274-1E1A-43F4-A76F-ED1E6EAC20FB}" presName="background4" presStyleLbl="node4" presStyleIdx="1" presStyleCnt="3"/>
      <dgm:spPr/>
    </dgm:pt>
    <dgm:pt modelId="{71A0BA17-463E-49A6-9E31-A76218E557A8}" type="pres">
      <dgm:prSet presAssocID="{E7775274-1E1A-43F4-A76F-ED1E6EAC20FB}" presName="text4" presStyleLbl="fgAcc4" presStyleIdx="1" presStyleCnt="3" custLinFactNeighborX="-13772" custLinFactNeighborY="1178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A24C09A-6D98-462B-BE82-014235C6CA0E}" type="pres">
      <dgm:prSet presAssocID="{E7775274-1E1A-43F4-A76F-ED1E6EAC20FB}" presName="hierChild5" presStyleCnt="0"/>
      <dgm:spPr/>
    </dgm:pt>
    <dgm:pt modelId="{0EE65C97-CE3C-4E6D-8F8E-B11441473885}" type="pres">
      <dgm:prSet presAssocID="{2479325B-4F4D-44C2-9195-F34ECAC5839B}" presName="Name23" presStyleLbl="parChTrans1D4" presStyleIdx="2" presStyleCnt="3"/>
      <dgm:spPr/>
      <dgm:t>
        <a:bodyPr/>
        <a:lstStyle/>
        <a:p>
          <a:endParaRPr lang="zh-CN" altLang="en-US"/>
        </a:p>
      </dgm:t>
    </dgm:pt>
    <dgm:pt modelId="{3155B583-8A42-405E-A429-57B40AA78A86}" type="pres">
      <dgm:prSet presAssocID="{36675A18-206E-4576-9776-5FD2E132A97B}" presName="hierRoot4" presStyleCnt="0"/>
      <dgm:spPr/>
    </dgm:pt>
    <dgm:pt modelId="{B754BCD9-D920-420D-AE8E-9AEBD597CCEF}" type="pres">
      <dgm:prSet presAssocID="{36675A18-206E-4576-9776-5FD2E132A97B}" presName="composite4" presStyleCnt="0"/>
      <dgm:spPr/>
    </dgm:pt>
    <dgm:pt modelId="{28EB7B00-356A-4B09-8C32-7D44A97E3EE3}" type="pres">
      <dgm:prSet presAssocID="{36675A18-206E-4576-9776-5FD2E132A97B}" presName="background4" presStyleLbl="node4" presStyleIdx="2" presStyleCnt="3"/>
      <dgm:spPr/>
    </dgm:pt>
    <dgm:pt modelId="{2EA0CAB8-92A4-4EC5-8A53-F73E832C4052}" type="pres">
      <dgm:prSet presAssocID="{36675A18-206E-4576-9776-5FD2E132A97B}" presName="text4" presStyleLbl="fgAcc4" presStyleIdx="2" presStyleCnt="3" custLinFactNeighborY="1509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FCC9997-BE8C-4DBD-A2CA-9D20D5B54668}" type="pres">
      <dgm:prSet presAssocID="{36675A18-206E-4576-9776-5FD2E132A97B}" presName="hierChild5" presStyleCnt="0"/>
      <dgm:spPr/>
    </dgm:pt>
    <dgm:pt modelId="{A901B9B5-F41C-4BF7-8B79-C3AD60BA172D}" type="pres">
      <dgm:prSet presAssocID="{84FAD48C-857F-4BFC-A176-FBDA4D7DDA92}" presName="Name10" presStyleLbl="parChTrans1D2" presStyleIdx="1" presStyleCnt="4"/>
      <dgm:spPr/>
      <dgm:t>
        <a:bodyPr/>
        <a:lstStyle/>
        <a:p>
          <a:endParaRPr lang="zh-CN" altLang="en-US"/>
        </a:p>
      </dgm:t>
    </dgm:pt>
    <dgm:pt modelId="{77BB8529-AF0C-4E0F-A4AA-77129A0ED679}" type="pres">
      <dgm:prSet presAssocID="{4E552E20-5376-4AF5-90C2-DF6B42901700}" presName="hierRoot2" presStyleCnt="0"/>
      <dgm:spPr/>
    </dgm:pt>
    <dgm:pt modelId="{F5EE4A6D-67ED-43D2-9CFF-A7F3BE01BFB4}" type="pres">
      <dgm:prSet presAssocID="{4E552E20-5376-4AF5-90C2-DF6B42901700}" presName="composite2" presStyleCnt="0"/>
      <dgm:spPr/>
    </dgm:pt>
    <dgm:pt modelId="{87861CFA-75B9-4904-985A-792C37256F55}" type="pres">
      <dgm:prSet presAssocID="{4E552E20-5376-4AF5-90C2-DF6B42901700}" presName="background2" presStyleLbl="node2" presStyleIdx="1" presStyleCnt="4"/>
      <dgm:spPr/>
    </dgm:pt>
    <dgm:pt modelId="{EDDE9AA8-71E9-4314-8B9C-2A8B356DBF04}" type="pres">
      <dgm:prSet presAssocID="{4E552E20-5376-4AF5-90C2-DF6B42901700}" presName="text2" presStyleLbl="fgAcc2" presStyleIdx="1" presStyleCnt="4" custLinFactNeighborX="-72422" custLinFactNeighborY="-413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365DFC5-E44B-4880-8249-86C7D8CCE635}" type="pres">
      <dgm:prSet presAssocID="{4E552E20-5376-4AF5-90C2-DF6B42901700}" presName="hierChild3" presStyleCnt="0"/>
      <dgm:spPr/>
    </dgm:pt>
    <dgm:pt modelId="{023A611E-FBAF-4586-AD4A-3DDE370FC105}" type="pres">
      <dgm:prSet presAssocID="{2C28EB6E-7146-408C-91E6-2DA55936AE51}" presName="Name10" presStyleLbl="parChTrans1D2" presStyleIdx="2" presStyleCnt="4"/>
      <dgm:spPr/>
      <dgm:t>
        <a:bodyPr/>
        <a:lstStyle/>
        <a:p>
          <a:endParaRPr lang="zh-CN" altLang="en-US"/>
        </a:p>
      </dgm:t>
    </dgm:pt>
    <dgm:pt modelId="{45D71E1E-C030-4660-B2C5-9386E095A215}" type="pres">
      <dgm:prSet presAssocID="{A7A03CF9-7559-4642-9BC5-192028ED47E7}" presName="hierRoot2" presStyleCnt="0"/>
      <dgm:spPr/>
    </dgm:pt>
    <dgm:pt modelId="{E1FAA918-EE0F-4266-9359-7C9A10B0CBB2}" type="pres">
      <dgm:prSet presAssocID="{A7A03CF9-7559-4642-9BC5-192028ED47E7}" presName="composite2" presStyleCnt="0"/>
      <dgm:spPr/>
    </dgm:pt>
    <dgm:pt modelId="{98C8B391-9859-4FAA-A6A5-9F23E580C514}" type="pres">
      <dgm:prSet presAssocID="{A7A03CF9-7559-4642-9BC5-192028ED47E7}" presName="background2" presStyleLbl="node2" presStyleIdx="2" presStyleCnt="4"/>
      <dgm:spPr/>
    </dgm:pt>
    <dgm:pt modelId="{19098CBE-683E-404C-A3F9-76CD7FCF96A8}" type="pres">
      <dgm:prSet presAssocID="{A7A03CF9-7559-4642-9BC5-192028ED47E7}" presName="text2" presStyleLbl="fgAcc2" presStyleIdx="2" presStyleCnt="4" custLinFactNeighborX="-49734" custLinFactNeighborY="-413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D83A007-D49B-48C8-8CCA-2170346D40D6}" type="pres">
      <dgm:prSet presAssocID="{A7A03CF9-7559-4642-9BC5-192028ED47E7}" presName="hierChild3" presStyleCnt="0"/>
      <dgm:spPr/>
    </dgm:pt>
    <dgm:pt modelId="{05798935-4997-4E26-8A87-999FF6E23BD1}" type="pres">
      <dgm:prSet presAssocID="{27A6831F-2C1E-4040-9F56-2E1084BDD94A}" presName="Name10" presStyleLbl="parChTrans1D2" presStyleIdx="3" presStyleCnt="4"/>
      <dgm:spPr/>
      <dgm:t>
        <a:bodyPr/>
        <a:lstStyle/>
        <a:p>
          <a:endParaRPr lang="zh-CN" altLang="en-US"/>
        </a:p>
      </dgm:t>
    </dgm:pt>
    <dgm:pt modelId="{34E0B39B-A740-46B3-B86C-5399C5B5473F}" type="pres">
      <dgm:prSet presAssocID="{6D4B1574-2547-4515-AB83-62828B98DADB}" presName="hierRoot2" presStyleCnt="0"/>
      <dgm:spPr/>
    </dgm:pt>
    <dgm:pt modelId="{7DBCCB85-77B7-4CFC-9B45-4A5F4CD7F015}" type="pres">
      <dgm:prSet presAssocID="{6D4B1574-2547-4515-AB83-62828B98DADB}" presName="composite2" presStyleCnt="0"/>
      <dgm:spPr/>
    </dgm:pt>
    <dgm:pt modelId="{0101C31A-4D6D-422D-B099-CF4E972D55A1}" type="pres">
      <dgm:prSet presAssocID="{6D4B1574-2547-4515-AB83-62828B98DADB}" presName="background2" presStyleLbl="node2" presStyleIdx="3" presStyleCnt="4"/>
      <dgm:spPr/>
    </dgm:pt>
    <dgm:pt modelId="{D71F25A7-289C-4F31-B9DD-E9C2D6BF5E71}" type="pres">
      <dgm:prSet presAssocID="{6D4B1574-2547-4515-AB83-62828B98DADB}" presName="text2" presStyleLbl="fgAcc2" presStyleIdx="3" presStyleCnt="4" custLinFactNeighborX="-29740" custLinFactNeighborY="-413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4E63F50-6D04-400A-92E6-64F086169DD6}" type="pres">
      <dgm:prSet presAssocID="{6D4B1574-2547-4515-AB83-62828B98DADB}" presName="hierChild3" presStyleCnt="0"/>
      <dgm:spPr/>
    </dgm:pt>
  </dgm:ptLst>
  <dgm:cxnLst>
    <dgm:cxn modelId="{A63A1685-E4DC-42FF-A69D-C813925C88F1}" type="presOf" srcId="{84FAD48C-857F-4BFC-A176-FBDA4D7DDA92}" destId="{A901B9B5-F41C-4BF7-8B79-C3AD60BA172D}" srcOrd="0" destOrd="0" presId="urn:microsoft.com/office/officeart/2005/8/layout/hierarchy1#1"/>
    <dgm:cxn modelId="{27EDDD80-AAE2-4EE0-9A4E-DAE3B6B7D4BA}" srcId="{8AED91D2-80DA-4D2B-BE36-B3673056316E}" destId="{6D4B1574-2547-4515-AB83-62828B98DADB}" srcOrd="3" destOrd="0" parTransId="{27A6831F-2C1E-4040-9F56-2E1084BDD94A}" sibTransId="{BB8035DC-9E52-4E27-ADA4-D61A6A3501D2}"/>
    <dgm:cxn modelId="{0CDAAF54-1A63-425A-A5FE-21B916337BCB}" type="presOf" srcId="{B1DD3C4F-FB7E-4204-BE9F-F9FC717E51A5}" destId="{DC9669AA-0FAB-47E4-9ABF-FA81D41B0272}" srcOrd="0" destOrd="0" presId="urn:microsoft.com/office/officeart/2005/8/layout/hierarchy1#1"/>
    <dgm:cxn modelId="{A2F0A28C-2A6E-4177-B4EE-807CCDD339B3}" type="presOf" srcId="{4E552E20-5376-4AF5-90C2-DF6B42901700}" destId="{EDDE9AA8-71E9-4314-8B9C-2A8B356DBF04}" srcOrd="0" destOrd="0" presId="urn:microsoft.com/office/officeart/2005/8/layout/hierarchy1#1"/>
    <dgm:cxn modelId="{E9B6A0D7-B32A-411A-B753-E2CFB914FF01}" type="presOf" srcId="{8AED91D2-80DA-4D2B-BE36-B3673056316E}" destId="{308A34C2-50A4-41F8-A735-E8B9940A477E}" srcOrd="0" destOrd="0" presId="urn:microsoft.com/office/officeart/2005/8/layout/hierarchy1#1"/>
    <dgm:cxn modelId="{6F76ACC7-EB75-446F-B361-0513A3F53AB2}" srcId="{6D856F81-3648-4BE3-98F2-6CDF431E3638}" destId="{CD8C7456-D79A-468D-AAD7-68723B1F4E62}" srcOrd="3" destOrd="0" parTransId="{B4B524C6-1F3A-4BD6-A376-2622D77B46B1}" sibTransId="{4997C2A0-73D2-4DEB-984B-99612059C066}"/>
    <dgm:cxn modelId="{83F8021E-AC68-4B98-8163-1374527A23BE}" type="presOf" srcId="{B4B524C6-1F3A-4BD6-A376-2622D77B46B1}" destId="{1DBA93BC-AB3D-4FEF-A603-F7CD9A30910C}" srcOrd="0" destOrd="0" presId="urn:microsoft.com/office/officeart/2005/8/layout/hierarchy1#1"/>
    <dgm:cxn modelId="{4C181335-1334-4380-890F-9AD33004603B}" srcId="{6D856F81-3648-4BE3-98F2-6CDF431E3638}" destId="{1AF88A69-7B5F-4D17-B15D-EF832A21A56D}" srcOrd="1" destOrd="0" parTransId="{B1DD3C4F-FB7E-4204-BE9F-F9FC717E51A5}" sibTransId="{6E31656D-154B-451E-B896-F20DE5443210}"/>
    <dgm:cxn modelId="{70D032DC-BFE8-451B-AE5A-F74CC03DA017}" srcId="{0E00C184-C5E3-4C4F-B22D-32660969846D}" destId="{8AED91D2-80DA-4D2B-BE36-B3673056316E}" srcOrd="0" destOrd="0" parTransId="{17944072-3BBE-4191-8FB2-05E3BEDC08B6}" sibTransId="{C0D0B420-1F08-4F11-B62E-47C9B91C308D}"/>
    <dgm:cxn modelId="{C52D3B4E-BFA8-480F-8790-50FED1970946}" type="presOf" srcId="{509367C4-87E6-4575-A5D4-6504ED1DDBDB}" destId="{431E7A41-E3C0-4BDD-B3A3-AF5D28D73DB6}" srcOrd="0" destOrd="0" presId="urn:microsoft.com/office/officeart/2005/8/layout/hierarchy1#1"/>
    <dgm:cxn modelId="{C8085864-A062-4E77-92E5-D49FC26156E6}" type="presOf" srcId="{6D856F81-3648-4BE3-98F2-6CDF431E3638}" destId="{998631B2-1A29-40A1-88A6-D366016D4331}" srcOrd="0" destOrd="0" presId="urn:microsoft.com/office/officeart/2005/8/layout/hierarchy1#1"/>
    <dgm:cxn modelId="{9EAD64E5-42D2-4162-8777-8CF5F7E932D6}" srcId="{6D856F81-3648-4BE3-98F2-6CDF431E3638}" destId="{509367C4-87E6-4575-A5D4-6504ED1DDBDB}" srcOrd="0" destOrd="0" parTransId="{412BD090-A78C-436A-821E-1E33D3CF09DE}" sibTransId="{E3213A4A-B5D4-4F46-B97E-89154E4625C1}"/>
    <dgm:cxn modelId="{BCF76D66-E42C-4BC0-BEA5-5D27763C68AB}" type="presOf" srcId="{2C28EB6E-7146-408C-91E6-2DA55936AE51}" destId="{023A611E-FBAF-4586-AD4A-3DDE370FC105}" srcOrd="0" destOrd="0" presId="urn:microsoft.com/office/officeart/2005/8/layout/hierarchy1#1"/>
    <dgm:cxn modelId="{B0A1E5E5-C076-4ADB-A914-85FE7E14356D}" type="presOf" srcId="{412BD090-A78C-436A-821E-1E33D3CF09DE}" destId="{267CC306-B3BA-4C4F-A789-40236996CD15}" srcOrd="0" destOrd="0" presId="urn:microsoft.com/office/officeart/2005/8/layout/hierarchy1#1"/>
    <dgm:cxn modelId="{C4261DC6-1207-470A-B3AA-6CFFD7E74B94}" srcId="{6D856F81-3648-4BE3-98F2-6CDF431E3638}" destId="{399BC49C-DFED-4C68-A3E7-5C8373F27CEA}" srcOrd="2" destOrd="0" parTransId="{ADBDC8F8-EC17-4EA6-B5E6-785675199527}" sibTransId="{677C8A84-9A8F-4595-931F-AE904EAF864F}"/>
    <dgm:cxn modelId="{DB06F30D-FC0D-4498-97F5-F395D7FFD551}" srcId="{CD8C7456-D79A-468D-AAD7-68723B1F4E62}" destId="{36675A18-206E-4576-9776-5FD2E132A97B}" srcOrd="2" destOrd="0" parTransId="{2479325B-4F4D-44C2-9195-F34ECAC5839B}" sibTransId="{2AB3E382-6864-4B96-ACFC-44FD4A6AB4EE}"/>
    <dgm:cxn modelId="{266241B3-A889-40C7-84B8-776CF71A4731}" type="presOf" srcId="{2557AEFE-FAA8-4957-A105-87F07F5D882E}" destId="{27B788CB-98A3-4B59-ADC5-2A7CF686A298}" srcOrd="0" destOrd="0" presId="urn:microsoft.com/office/officeart/2005/8/layout/hierarchy1#1"/>
    <dgm:cxn modelId="{C5E8E9A4-41A0-47F9-A9DF-CF5B298CF94F}" type="presOf" srcId="{08D1B87C-C20E-43C4-81CD-9F00D2D8066E}" destId="{46F0E29C-CEFC-4507-8FA7-4ABD6F7AF2CB}" srcOrd="0" destOrd="0" presId="urn:microsoft.com/office/officeart/2005/8/layout/hierarchy1#1"/>
    <dgm:cxn modelId="{4B8920E8-3DFC-4267-8CFB-83D71A222449}" type="presOf" srcId="{0E00C184-C5E3-4C4F-B22D-32660969846D}" destId="{37A772D2-8EB9-4CFD-90A5-7FE074E32DA4}" srcOrd="0" destOrd="0" presId="urn:microsoft.com/office/officeart/2005/8/layout/hierarchy1#1"/>
    <dgm:cxn modelId="{DDD51E0D-C7BC-46FD-9F7F-CB57882A2381}" type="presOf" srcId="{A7A03CF9-7559-4642-9BC5-192028ED47E7}" destId="{19098CBE-683E-404C-A3F9-76CD7FCF96A8}" srcOrd="0" destOrd="0" presId="urn:microsoft.com/office/officeart/2005/8/layout/hierarchy1#1"/>
    <dgm:cxn modelId="{E39F5B45-AABF-4065-8A2E-A70E18A9BEC6}" type="presOf" srcId="{2479325B-4F4D-44C2-9195-F34ECAC5839B}" destId="{0EE65C97-CE3C-4E6D-8F8E-B11441473885}" srcOrd="0" destOrd="0" presId="urn:microsoft.com/office/officeart/2005/8/layout/hierarchy1#1"/>
    <dgm:cxn modelId="{A093478B-90ED-4DD9-A51D-4DB66861C4A6}" type="presOf" srcId="{1AF88A69-7B5F-4D17-B15D-EF832A21A56D}" destId="{46865724-5F72-4FB3-8166-5498545AA9C8}" srcOrd="0" destOrd="0" presId="urn:microsoft.com/office/officeart/2005/8/layout/hierarchy1#1"/>
    <dgm:cxn modelId="{8CCF69F9-DB7A-48D2-A6F2-E3510A5F1616}" type="presOf" srcId="{36675A18-206E-4576-9776-5FD2E132A97B}" destId="{2EA0CAB8-92A4-4EC5-8A53-F73E832C4052}" srcOrd="0" destOrd="0" presId="urn:microsoft.com/office/officeart/2005/8/layout/hierarchy1#1"/>
    <dgm:cxn modelId="{C7ECBD56-C0C7-4720-8F3E-6955BD9986DC}" srcId="{8AED91D2-80DA-4D2B-BE36-B3673056316E}" destId="{A7A03CF9-7559-4642-9BC5-192028ED47E7}" srcOrd="2" destOrd="0" parTransId="{2C28EB6E-7146-408C-91E6-2DA55936AE51}" sibTransId="{FB334687-0D54-4E71-B99C-DAD0413A9494}"/>
    <dgm:cxn modelId="{49681429-31EA-4FE7-8DC0-6081C293CCF7}" type="presOf" srcId="{399BC49C-DFED-4C68-A3E7-5C8373F27CEA}" destId="{E5A20EE0-80B8-42B0-8BDD-27A48CBACBAA}" srcOrd="0" destOrd="0" presId="urn:microsoft.com/office/officeart/2005/8/layout/hierarchy1#1"/>
    <dgm:cxn modelId="{9E521740-CA2C-4B83-9F4A-BA207CD2F184}" type="presOf" srcId="{ADBDC8F8-EC17-4EA6-B5E6-785675199527}" destId="{CFD5C8D0-4B51-44A4-8A80-35718B8B1356}" srcOrd="0" destOrd="0" presId="urn:microsoft.com/office/officeart/2005/8/layout/hierarchy1#1"/>
    <dgm:cxn modelId="{8A6B58DB-06D3-4213-9118-B870C84C2292}" type="presOf" srcId="{4C778730-219D-4D82-BD31-875F4C535D92}" destId="{525A2697-A3D7-47EE-AC7B-1E52409BB90F}" srcOrd="0" destOrd="0" presId="urn:microsoft.com/office/officeart/2005/8/layout/hierarchy1#1"/>
    <dgm:cxn modelId="{B9AE4182-7FB1-4C18-9D71-902D9AF2C38A}" srcId="{8AED91D2-80DA-4D2B-BE36-B3673056316E}" destId="{4E552E20-5376-4AF5-90C2-DF6B42901700}" srcOrd="1" destOrd="0" parTransId="{84FAD48C-857F-4BFC-A176-FBDA4D7DDA92}" sibTransId="{42CA1EAA-B5E8-4523-B3DB-A942A0ECA501}"/>
    <dgm:cxn modelId="{8F8235C6-928B-4DEB-BE83-A3DA143E2B9D}" type="presOf" srcId="{27A6831F-2C1E-4040-9F56-2E1084BDD94A}" destId="{05798935-4997-4E26-8A87-999FF6E23BD1}" srcOrd="0" destOrd="0" presId="urn:microsoft.com/office/officeart/2005/8/layout/hierarchy1#1"/>
    <dgm:cxn modelId="{D9078483-A1E9-4052-9AE6-5E124CD255C7}" type="presOf" srcId="{E7775274-1E1A-43F4-A76F-ED1E6EAC20FB}" destId="{71A0BA17-463E-49A6-9E31-A76218E557A8}" srcOrd="0" destOrd="0" presId="urn:microsoft.com/office/officeart/2005/8/layout/hierarchy1#1"/>
    <dgm:cxn modelId="{12ADCED9-2313-46A1-BE2D-A079FD20F319}" srcId="{8AED91D2-80DA-4D2B-BE36-B3673056316E}" destId="{6D856F81-3648-4BE3-98F2-6CDF431E3638}" srcOrd="0" destOrd="0" parTransId="{4C778730-219D-4D82-BD31-875F4C535D92}" sibTransId="{D6D95205-99B8-4159-B93D-7D97F449DC55}"/>
    <dgm:cxn modelId="{CA732FD8-7B22-4E23-91C9-C40E2AD22404}" type="presOf" srcId="{86E1C387-8BEB-4F5B-B5A1-6B14D19777FC}" destId="{88410FB8-A45F-44F8-8426-B3F79E0971D1}" srcOrd="0" destOrd="0" presId="urn:microsoft.com/office/officeart/2005/8/layout/hierarchy1#1"/>
    <dgm:cxn modelId="{EAD3F293-44D7-4B6B-A437-716477366058}" type="presOf" srcId="{CD8C7456-D79A-468D-AAD7-68723B1F4E62}" destId="{3ABF7C80-C27E-4C13-97AA-32BCC6DC0901}" srcOrd="0" destOrd="0" presId="urn:microsoft.com/office/officeart/2005/8/layout/hierarchy1#1"/>
    <dgm:cxn modelId="{AE64EB39-4996-4F1E-9AC9-A545AEEF9138}" type="presOf" srcId="{6D4B1574-2547-4515-AB83-62828B98DADB}" destId="{D71F25A7-289C-4F31-B9DD-E9C2D6BF5E71}" srcOrd="0" destOrd="0" presId="urn:microsoft.com/office/officeart/2005/8/layout/hierarchy1#1"/>
    <dgm:cxn modelId="{98506642-AA89-44DC-8BD7-FECE33CDDC92}" srcId="{CD8C7456-D79A-468D-AAD7-68723B1F4E62}" destId="{2557AEFE-FAA8-4957-A105-87F07F5D882E}" srcOrd="0" destOrd="0" parTransId="{86E1C387-8BEB-4F5B-B5A1-6B14D19777FC}" sibTransId="{08CEAECB-E2D0-47EA-AE14-1B0C4F21E5FB}"/>
    <dgm:cxn modelId="{FA873B3A-7815-4A66-8554-FF585B9881EC}" srcId="{CD8C7456-D79A-468D-AAD7-68723B1F4E62}" destId="{E7775274-1E1A-43F4-A76F-ED1E6EAC20FB}" srcOrd="1" destOrd="0" parTransId="{08D1B87C-C20E-43C4-81CD-9F00D2D8066E}" sibTransId="{9BF2639A-F578-4861-8E42-196B6F76D5B1}"/>
    <dgm:cxn modelId="{9BF07799-F194-47C8-AEF8-2F9D375FC934}" type="presParOf" srcId="{37A772D2-8EB9-4CFD-90A5-7FE074E32DA4}" destId="{820A8B05-B086-4637-BEB5-1A5A9D031639}" srcOrd="0" destOrd="0" presId="urn:microsoft.com/office/officeart/2005/8/layout/hierarchy1#1"/>
    <dgm:cxn modelId="{76004D68-AF1C-48F1-8EFE-522128A5DF85}" type="presParOf" srcId="{820A8B05-B086-4637-BEB5-1A5A9D031639}" destId="{63EDFB80-2775-438D-994D-13031240ACDA}" srcOrd="0" destOrd="0" presId="urn:microsoft.com/office/officeart/2005/8/layout/hierarchy1#1"/>
    <dgm:cxn modelId="{D6863B19-97E8-4E60-B350-C53C598B9C1C}" type="presParOf" srcId="{63EDFB80-2775-438D-994D-13031240ACDA}" destId="{11F60104-0EB8-4E56-8E22-EB34D24B7147}" srcOrd="0" destOrd="0" presId="urn:microsoft.com/office/officeart/2005/8/layout/hierarchy1#1"/>
    <dgm:cxn modelId="{96730052-D8BB-431F-AAF5-CD54A1E9633F}" type="presParOf" srcId="{63EDFB80-2775-438D-994D-13031240ACDA}" destId="{308A34C2-50A4-41F8-A735-E8B9940A477E}" srcOrd="1" destOrd="0" presId="urn:microsoft.com/office/officeart/2005/8/layout/hierarchy1#1"/>
    <dgm:cxn modelId="{83D55292-4835-4869-BAD0-33A41A865419}" type="presParOf" srcId="{820A8B05-B086-4637-BEB5-1A5A9D031639}" destId="{3ED6875A-C792-468E-848A-A30659AC4F8D}" srcOrd="1" destOrd="0" presId="urn:microsoft.com/office/officeart/2005/8/layout/hierarchy1#1"/>
    <dgm:cxn modelId="{EA1BD4CD-2B46-4561-86E0-8150EDB2545C}" type="presParOf" srcId="{3ED6875A-C792-468E-848A-A30659AC4F8D}" destId="{525A2697-A3D7-47EE-AC7B-1E52409BB90F}" srcOrd="0" destOrd="0" presId="urn:microsoft.com/office/officeart/2005/8/layout/hierarchy1#1"/>
    <dgm:cxn modelId="{FB750DD7-54F4-4EF6-A2C4-370BE04474E5}" type="presParOf" srcId="{3ED6875A-C792-468E-848A-A30659AC4F8D}" destId="{5430E68C-219A-478E-AFBB-D4A13A10476A}" srcOrd="1" destOrd="0" presId="urn:microsoft.com/office/officeart/2005/8/layout/hierarchy1#1"/>
    <dgm:cxn modelId="{D29AACFF-2388-4F4B-9D66-78DF225E5ADB}" type="presParOf" srcId="{5430E68C-219A-478E-AFBB-D4A13A10476A}" destId="{977FF682-87B1-41D7-9DF7-37B281768BDA}" srcOrd="0" destOrd="0" presId="urn:microsoft.com/office/officeart/2005/8/layout/hierarchy1#1"/>
    <dgm:cxn modelId="{3CC8BAD3-5C6F-4628-BB36-3EE5FDA6F2D7}" type="presParOf" srcId="{977FF682-87B1-41D7-9DF7-37B281768BDA}" destId="{F61911A7-06F7-48E5-B3C8-DFDE9316A967}" srcOrd="0" destOrd="0" presId="urn:microsoft.com/office/officeart/2005/8/layout/hierarchy1#1"/>
    <dgm:cxn modelId="{12D827C1-7EAF-40EF-98F3-9DC947F917C3}" type="presParOf" srcId="{977FF682-87B1-41D7-9DF7-37B281768BDA}" destId="{998631B2-1A29-40A1-88A6-D366016D4331}" srcOrd="1" destOrd="0" presId="urn:microsoft.com/office/officeart/2005/8/layout/hierarchy1#1"/>
    <dgm:cxn modelId="{B0B849E8-A6F8-4B86-A4F8-FDDED40BC822}" type="presParOf" srcId="{5430E68C-219A-478E-AFBB-D4A13A10476A}" destId="{9BA79A15-04B6-498A-8F47-36BC18982B32}" srcOrd="1" destOrd="0" presId="urn:microsoft.com/office/officeart/2005/8/layout/hierarchy1#1"/>
    <dgm:cxn modelId="{628ED9FC-60DB-4C48-AC3A-4022D7E64EF6}" type="presParOf" srcId="{9BA79A15-04B6-498A-8F47-36BC18982B32}" destId="{267CC306-B3BA-4C4F-A789-40236996CD15}" srcOrd="0" destOrd="0" presId="urn:microsoft.com/office/officeart/2005/8/layout/hierarchy1#1"/>
    <dgm:cxn modelId="{845788A1-3312-494C-AC1A-48E579D88DA8}" type="presParOf" srcId="{9BA79A15-04B6-498A-8F47-36BC18982B32}" destId="{B0B45A5F-A6D9-4220-A407-F689D36AAD1E}" srcOrd="1" destOrd="0" presId="urn:microsoft.com/office/officeart/2005/8/layout/hierarchy1#1"/>
    <dgm:cxn modelId="{22628CD7-ABA8-44EB-B782-734F39EE6A34}" type="presParOf" srcId="{B0B45A5F-A6D9-4220-A407-F689D36AAD1E}" destId="{27C68520-A9DA-43EF-9278-0FD09D9AB4E2}" srcOrd="0" destOrd="0" presId="urn:microsoft.com/office/officeart/2005/8/layout/hierarchy1#1"/>
    <dgm:cxn modelId="{52203FEE-8A63-4904-9F90-3D89925207F8}" type="presParOf" srcId="{27C68520-A9DA-43EF-9278-0FD09D9AB4E2}" destId="{8D14829C-9AC6-4473-8CD2-4135D459F398}" srcOrd="0" destOrd="0" presId="urn:microsoft.com/office/officeart/2005/8/layout/hierarchy1#1"/>
    <dgm:cxn modelId="{F5B19C0F-A839-441B-B9C5-2ABE19C21506}" type="presParOf" srcId="{27C68520-A9DA-43EF-9278-0FD09D9AB4E2}" destId="{431E7A41-E3C0-4BDD-B3A3-AF5D28D73DB6}" srcOrd="1" destOrd="0" presId="urn:microsoft.com/office/officeart/2005/8/layout/hierarchy1#1"/>
    <dgm:cxn modelId="{08730B1B-1406-4B6C-9BA1-9F22E21027F9}" type="presParOf" srcId="{B0B45A5F-A6D9-4220-A407-F689D36AAD1E}" destId="{0FB1DBF6-3489-4E91-B233-0AB4DD3A3367}" srcOrd="1" destOrd="0" presId="urn:microsoft.com/office/officeart/2005/8/layout/hierarchy1#1"/>
    <dgm:cxn modelId="{F2745270-6627-4B15-92CF-A70BF2A5AE17}" type="presParOf" srcId="{9BA79A15-04B6-498A-8F47-36BC18982B32}" destId="{DC9669AA-0FAB-47E4-9ABF-FA81D41B0272}" srcOrd="2" destOrd="0" presId="urn:microsoft.com/office/officeart/2005/8/layout/hierarchy1#1"/>
    <dgm:cxn modelId="{6E2019EA-72E1-4406-B58E-998166529636}" type="presParOf" srcId="{9BA79A15-04B6-498A-8F47-36BC18982B32}" destId="{D6B52208-E009-45BF-9725-A784A2BBA341}" srcOrd="3" destOrd="0" presId="urn:microsoft.com/office/officeart/2005/8/layout/hierarchy1#1"/>
    <dgm:cxn modelId="{4A896394-B87E-4F61-B564-F72BA74B256B}" type="presParOf" srcId="{D6B52208-E009-45BF-9725-A784A2BBA341}" destId="{380B3033-A53F-43F2-9DEF-D81E5633FF6A}" srcOrd="0" destOrd="0" presId="urn:microsoft.com/office/officeart/2005/8/layout/hierarchy1#1"/>
    <dgm:cxn modelId="{D54C3C68-9F19-4458-8C27-C791B56BC3AD}" type="presParOf" srcId="{380B3033-A53F-43F2-9DEF-D81E5633FF6A}" destId="{16F0249C-A828-4230-B337-0C92BCF95503}" srcOrd="0" destOrd="0" presId="urn:microsoft.com/office/officeart/2005/8/layout/hierarchy1#1"/>
    <dgm:cxn modelId="{1A86AF75-007B-47D2-B60A-A47BC30534EB}" type="presParOf" srcId="{380B3033-A53F-43F2-9DEF-D81E5633FF6A}" destId="{46865724-5F72-4FB3-8166-5498545AA9C8}" srcOrd="1" destOrd="0" presId="urn:microsoft.com/office/officeart/2005/8/layout/hierarchy1#1"/>
    <dgm:cxn modelId="{7239F86F-FF77-45F9-9564-B0F5388E1C18}" type="presParOf" srcId="{D6B52208-E009-45BF-9725-A784A2BBA341}" destId="{7C10A032-5EBA-4BA5-96C1-CEB5663A6EED}" srcOrd="1" destOrd="0" presId="urn:microsoft.com/office/officeart/2005/8/layout/hierarchy1#1"/>
    <dgm:cxn modelId="{B6020AA6-3559-47F1-B437-56FFA4479DB9}" type="presParOf" srcId="{9BA79A15-04B6-498A-8F47-36BC18982B32}" destId="{CFD5C8D0-4B51-44A4-8A80-35718B8B1356}" srcOrd="4" destOrd="0" presId="urn:microsoft.com/office/officeart/2005/8/layout/hierarchy1#1"/>
    <dgm:cxn modelId="{95AFC234-10BE-40B7-B701-2AD40552B3ED}" type="presParOf" srcId="{9BA79A15-04B6-498A-8F47-36BC18982B32}" destId="{9E38C1AF-5F89-4A71-B567-8F9EF94DD5F9}" srcOrd="5" destOrd="0" presId="urn:microsoft.com/office/officeart/2005/8/layout/hierarchy1#1"/>
    <dgm:cxn modelId="{3A4DDAF0-D80C-47B4-9D7E-EDB0A4F9F179}" type="presParOf" srcId="{9E38C1AF-5F89-4A71-B567-8F9EF94DD5F9}" destId="{70AF2292-16E2-4A65-A342-887399147E64}" srcOrd="0" destOrd="0" presId="urn:microsoft.com/office/officeart/2005/8/layout/hierarchy1#1"/>
    <dgm:cxn modelId="{D46120E3-C2C7-4B1D-81A1-EECA0EA982C2}" type="presParOf" srcId="{70AF2292-16E2-4A65-A342-887399147E64}" destId="{46DB5C87-1323-43E9-81BA-F83DD85661D5}" srcOrd="0" destOrd="0" presId="urn:microsoft.com/office/officeart/2005/8/layout/hierarchy1#1"/>
    <dgm:cxn modelId="{392F764E-C9FD-4EC3-BCA2-25B5A063CEBE}" type="presParOf" srcId="{70AF2292-16E2-4A65-A342-887399147E64}" destId="{E5A20EE0-80B8-42B0-8BDD-27A48CBACBAA}" srcOrd="1" destOrd="0" presId="urn:microsoft.com/office/officeart/2005/8/layout/hierarchy1#1"/>
    <dgm:cxn modelId="{70F636F9-46E9-44B3-A408-4A37BFAC11C3}" type="presParOf" srcId="{9E38C1AF-5F89-4A71-B567-8F9EF94DD5F9}" destId="{E3AAE2AF-A4BE-4022-BC66-CA2962FCB616}" srcOrd="1" destOrd="0" presId="urn:microsoft.com/office/officeart/2005/8/layout/hierarchy1#1"/>
    <dgm:cxn modelId="{72678544-10D5-4849-A9FE-90B6A812B716}" type="presParOf" srcId="{9BA79A15-04B6-498A-8F47-36BC18982B32}" destId="{1DBA93BC-AB3D-4FEF-A603-F7CD9A30910C}" srcOrd="6" destOrd="0" presId="urn:microsoft.com/office/officeart/2005/8/layout/hierarchy1#1"/>
    <dgm:cxn modelId="{BC596AE4-8FBC-4D64-8710-740B7ED4CC18}" type="presParOf" srcId="{9BA79A15-04B6-498A-8F47-36BC18982B32}" destId="{D29A00EF-DE13-4C61-9A3E-1612858D1C79}" srcOrd="7" destOrd="0" presId="urn:microsoft.com/office/officeart/2005/8/layout/hierarchy1#1"/>
    <dgm:cxn modelId="{4F8FE0E1-B8C7-46E0-BCBA-D0CA590D8217}" type="presParOf" srcId="{D29A00EF-DE13-4C61-9A3E-1612858D1C79}" destId="{EBBA31C3-9B74-4395-9AD9-0C3E9AE4F934}" srcOrd="0" destOrd="0" presId="urn:microsoft.com/office/officeart/2005/8/layout/hierarchy1#1"/>
    <dgm:cxn modelId="{CAD6F98E-FA70-4331-965A-F4AEEE68CA44}" type="presParOf" srcId="{EBBA31C3-9B74-4395-9AD9-0C3E9AE4F934}" destId="{579A85C5-C9C5-433F-BDD1-B7ECA202294D}" srcOrd="0" destOrd="0" presId="urn:microsoft.com/office/officeart/2005/8/layout/hierarchy1#1"/>
    <dgm:cxn modelId="{ADCC1EA7-64ED-4A48-AEA7-43FA8FD14C2C}" type="presParOf" srcId="{EBBA31C3-9B74-4395-9AD9-0C3E9AE4F934}" destId="{3ABF7C80-C27E-4C13-97AA-32BCC6DC0901}" srcOrd="1" destOrd="0" presId="urn:microsoft.com/office/officeart/2005/8/layout/hierarchy1#1"/>
    <dgm:cxn modelId="{2D67E527-ADDC-4744-8871-4C0B012A8D12}" type="presParOf" srcId="{D29A00EF-DE13-4C61-9A3E-1612858D1C79}" destId="{6FAAF77A-0FB0-40EE-83BF-0518B5AD198D}" srcOrd="1" destOrd="0" presId="urn:microsoft.com/office/officeart/2005/8/layout/hierarchy1#1"/>
    <dgm:cxn modelId="{D0207336-E21A-4BB3-8592-C218A73058EC}" type="presParOf" srcId="{6FAAF77A-0FB0-40EE-83BF-0518B5AD198D}" destId="{88410FB8-A45F-44F8-8426-B3F79E0971D1}" srcOrd="0" destOrd="0" presId="urn:microsoft.com/office/officeart/2005/8/layout/hierarchy1#1"/>
    <dgm:cxn modelId="{82147E67-EDF2-43F8-B93A-06E8376E884A}" type="presParOf" srcId="{6FAAF77A-0FB0-40EE-83BF-0518B5AD198D}" destId="{1C92F2E0-EFCA-4BF2-9CC8-0B0AC39DE3C3}" srcOrd="1" destOrd="0" presId="urn:microsoft.com/office/officeart/2005/8/layout/hierarchy1#1"/>
    <dgm:cxn modelId="{CE2F3A8C-C1CE-4D94-A9D4-B993E99CFAA6}" type="presParOf" srcId="{1C92F2E0-EFCA-4BF2-9CC8-0B0AC39DE3C3}" destId="{4F0369B9-D8C6-4813-B0AC-9C9A5614F4D6}" srcOrd="0" destOrd="0" presId="urn:microsoft.com/office/officeart/2005/8/layout/hierarchy1#1"/>
    <dgm:cxn modelId="{7E25DD6B-D148-452D-B93D-1F46610E54E0}" type="presParOf" srcId="{4F0369B9-D8C6-4813-B0AC-9C9A5614F4D6}" destId="{8710E6E7-F6E0-417B-9D47-87178362D19C}" srcOrd="0" destOrd="0" presId="urn:microsoft.com/office/officeart/2005/8/layout/hierarchy1#1"/>
    <dgm:cxn modelId="{C5A1C1CE-618D-413E-809A-AFDAAA571ED0}" type="presParOf" srcId="{4F0369B9-D8C6-4813-B0AC-9C9A5614F4D6}" destId="{27B788CB-98A3-4B59-ADC5-2A7CF686A298}" srcOrd="1" destOrd="0" presId="urn:microsoft.com/office/officeart/2005/8/layout/hierarchy1#1"/>
    <dgm:cxn modelId="{F7B6167F-60A3-4B02-BF64-073F4F9767BB}" type="presParOf" srcId="{1C92F2E0-EFCA-4BF2-9CC8-0B0AC39DE3C3}" destId="{883694AE-F6E6-4483-81F9-84044364B1EB}" srcOrd="1" destOrd="0" presId="urn:microsoft.com/office/officeart/2005/8/layout/hierarchy1#1"/>
    <dgm:cxn modelId="{21B37730-64B6-4F4E-A098-0FD77EF5E937}" type="presParOf" srcId="{6FAAF77A-0FB0-40EE-83BF-0518B5AD198D}" destId="{46F0E29C-CEFC-4507-8FA7-4ABD6F7AF2CB}" srcOrd="2" destOrd="0" presId="urn:microsoft.com/office/officeart/2005/8/layout/hierarchy1#1"/>
    <dgm:cxn modelId="{F1152ACF-05CB-4AA4-8159-477ED75CB376}" type="presParOf" srcId="{6FAAF77A-0FB0-40EE-83BF-0518B5AD198D}" destId="{27B6B7D0-4EB7-441C-9B69-91EB4A126350}" srcOrd="3" destOrd="0" presId="urn:microsoft.com/office/officeart/2005/8/layout/hierarchy1#1"/>
    <dgm:cxn modelId="{F4FEE292-E4B5-4FFA-B731-E6DC1A264986}" type="presParOf" srcId="{27B6B7D0-4EB7-441C-9B69-91EB4A126350}" destId="{A1F70445-C354-4FE6-AEDA-7CD6C8AF1262}" srcOrd="0" destOrd="0" presId="urn:microsoft.com/office/officeart/2005/8/layout/hierarchy1#1"/>
    <dgm:cxn modelId="{19D3CD49-5800-490C-AFF6-46714DB62751}" type="presParOf" srcId="{A1F70445-C354-4FE6-AEDA-7CD6C8AF1262}" destId="{CC392FE2-C72A-4EF7-AD19-C04291BB1089}" srcOrd="0" destOrd="0" presId="urn:microsoft.com/office/officeart/2005/8/layout/hierarchy1#1"/>
    <dgm:cxn modelId="{8F2E2DB5-8171-44D0-98DE-77EC2E792AC1}" type="presParOf" srcId="{A1F70445-C354-4FE6-AEDA-7CD6C8AF1262}" destId="{71A0BA17-463E-49A6-9E31-A76218E557A8}" srcOrd="1" destOrd="0" presId="urn:microsoft.com/office/officeart/2005/8/layout/hierarchy1#1"/>
    <dgm:cxn modelId="{394C71DA-2A65-4E15-A4AB-C4306A653730}" type="presParOf" srcId="{27B6B7D0-4EB7-441C-9B69-91EB4A126350}" destId="{DA24C09A-6D98-462B-BE82-014235C6CA0E}" srcOrd="1" destOrd="0" presId="urn:microsoft.com/office/officeart/2005/8/layout/hierarchy1#1"/>
    <dgm:cxn modelId="{5E3CF6E1-1E53-4DC8-8F01-37A2771D3F8C}" type="presParOf" srcId="{6FAAF77A-0FB0-40EE-83BF-0518B5AD198D}" destId="{0EE65C97-CE3C-4E6D-8F8E-B11441473885}" srcOrd="4" destOrd="0" presId="urn:microsoft.com/office/officeart/2005/8/layout/hierarchy1#1"/>
    <dgm:cxn modelId="{C7811D8D-E3CB-4089-A2B9-F1ABFACF3644}" type="presParOf" srcId="{6FAAF77A-0FB0-40EE-83BF-0518B5AD198D}" destId="{3155B583-8A42-405E-A429-57B40AA78A86}" srcOrd="5" destOrd="0" presId="urn:microsoft.com/office/officeart/2005/8/layout/hierarchy1#1"/>
    <dgm:cxn modelId="{ECAFCC6E-3067-4339-B2EC-A26D3FC94110}" type="presParOf" srcId="{3155B583-8A42-405E-A429-57B40AA78A86}" destId="{B754BCD9-D920-420D-AE8E-9AEBD597CCEF}" srcOrd="0" destOrd="0" presId="urn:microsoft.com/office/officeart/2005/8/layout/hierarchy1#1"/>
    <dgm:cxn modelId="{4717086B-D639-4D62-877F-40736437B38F}" type="presParOf" srcId="{B754BCD9-D920-420D-AE8E-9AEBD597CCEF}" destId="{28EB7B00-356A-4B09-8C32-7D44A97E3EE3}" srcOrd="0" destOrd="0" presId="urn:microsoft.com/office/officeart/2005/8/layout/hierarchy1#1"/>
    <dgm:cxn modelId="{F1E8111C-5697-4133-843B-8CAAC73576C2}" type="presParOf" srcId="{B754BCD9-D920-420D-AE8E-9AEBD597CCEF}" destId="{2EA0CAB8-92A4-4EC5-8A53-F73E832C4052}" srcOrd="1" destOrd="0" presId="urn:microsoft.com/office/officeart/2005/8/layout/hierarchy1#1"/>
    <dgm:cxn modelId="{D264132F-706E-4052-88A5-18BEECAB8899}" type="presParOf" srcId="{3155B583-8A42-405E-A429-57B40AA78A86}" destId="{8FCC9997-BE8C-4DBD-A2CA-9D20D5B54668}" srcOrd="1" destOrd="0" presId="urn:microsoft.com/office/officeart/2005/8/layout/hierarchy1#1"/>
    <dgm:cxn modelId="{F21D1C1B-0901-4465-BEE6-85C3DD5E5C2E}" type="presParOf" srcId="{3ED6875A-C792-468E-848A-A30659AC4F8D}" destId="{A901B9B5-F41C-4BF7-8B79-C3AD60BA172D}" srcOrd="2" destOrd="0" presId="urn:microsoft.com/office/officeart/2005/8/layout/hierarchy1#1"/>
    <dgm:cxn modelId="{34DD074B-A6B1-4579-82A9-4B2FB0A6530E}" type="presParOf" srcId="{3ED6875A-C792-468E-848A-A30659AC4F8D}" destId="{77BB8529-AF0C-4E0F-A4AA-77129A0ED679}" srcOrd="3" destOrd="0" presId="urn:microsoft.com/office/officeart/2005/8/layout/hierarchy1#1"/>
    <dgm:cxn modelId="{C618949F-2442-4778-BB73-158E501AAB6F}" type="presParOf" srcId="{77BB8529-AF0C-4E0F-A4AA-77129A0ED679}" destId="{F5EE4A6D-67ED-43D2-9CFF-A7F3BE01BFB4}" srcOrd="0" destOrd="0" presId="urn:microsoft.com/office/officeart/2005/8/layout/hierarchy1#1"/>
    <dgm:cxn modelId="{05161113-A0BB-489D-AD9B-A9F8831A6451}" type="presParOf" srcId="{F5EE4A6D-67ED-43D2-9CFF-A7F3BE01BFB4}" destId="{87861CFA-75B9-4904-985A-792C37256F55}" srcOrd="0" destOrd="0" presId="urn:microsoft.com/office/officeart/2005/8/layout/hierarchy1#1"/>
    <dgm:cxn modelId="{B6155A75-224B-4D9C-82B0-9B8EE24D6CC7}" type="presParOf" srcId="{F5EE4A6D-67ED-43D2-9CFF-A7F3BE01BFB4}" destId="{EDDE9AA8-71E9-4314-8B9C-2A8B356DBF04}" srcOrd="1" destOrd="0" presId="urn:microsoft.com/office/officeart/2005/8/layout/hierarchy1#1"/>
    <dgm:cxn modelId="{F962C7FC-5C67-4F9A-8C33-94AC4D9E8D02}" type="presParOf" srcId="{77BB8529-AF0C-4E0F-A4AA-77129A0ED679}" destId="{1365DFC5-E44B-4880-8249-86C7D8CCE635}" srcOrd="1" destOrd="0" presId="urn:microsoft.com/office/officeart/2005/8/layout/hierarchy1#1"/>
    <dgm:cxn modelId="{D2A58FBB-C730-4F76-AC26-0AFC60C22C18}" type="presParOf" srcId="{3ED6875A-C792-468E-848A-A30659AC4F8D}" destId="{023A611E-FBAF-4586-AD4A-3DDE370FC105}" srcOrd="4" destOrd="0" presId="urn:microsoft.com/office/officeart/2005/8/layout/hierarchy1#1"/>
    <dgm:cxn modelId="{BA7E75C6-DCC8-47E0-984E-7540002DD6CD}" type="presParOf" srcId="{3ED6875A-C792-468E-848A-A30659AC4F8D}" destId="{45D71E1E-C030-4660-B2C5-9386E095A215}" srcOrd="5" destOrd="0" presId="urn:microsoft.com/office/officeart/2005/8/layout/hierarchy1#1"/>
    <dgm:cxn modelId="{96B9F9DB-7BC1-47CB-AD7D-5F92C74CF968}" type="presParOf" srcId="{45D71E1E-C030-4660-B2C5-9386E095A215}" destId="{E1FAA918-EE0F-4266-9359-7C9A10B0CBB2}" srcOrd="0" destOrd="0" presId="urn:microsoft.com/office/officeart/2005/8/layout/hierarchy1#1"/>
    <dgm:cxn modelId="{92175907-AC7F-4EE8-A1F7-0C136C980184}" type="presParOf" srcId="{E1FAA918-EE0F-4266-9359-7C9A10B0CBB2}" destId="{98C8B391-9859-4FAA-A6A5-9F23E580C514}" srcOrd="0" destOrd="0" presId="urn:microsoft.com/office/officeart/2005/8/layout/hierarchy1#1"/>
    <dgm:cxn modelId="{3017D1A2-EAB5-49B6-9E03-13C142BA6D75}" type="presParOf" srcId="{E1FAA918-EE0F-4266-9359-7C9A10B0CBB2}" destId="{19098CBE-683E-404C-A3F9-76CD7FCF96A8}" srcOrd="1" destOrd="0" presId="urn:microsoft.com/office/officeart/2005/8/layout/hierarchy1#1"/>
    <dgm:cxn modelId="{169069AC-01C6-4469-803E-0A904A72AFCB}" type="presParOf" srcId="{45D71E1E-C030-4660-B2C5-9386E095A215}" destId="{8D83A007-D49B-48C8-8CCA-2170346D40D6}" srcOrd="1" destOrd="0" presId="urn:microsoft.com/office/officeart/2005/8/layout/hierarchy1#1"/>
    <dgm:cxn modelId="{E047A693-76EB-48F0-94E7-FB5B68F09ECD}" type="presParOf" srcId="{3ED6875A-C792-468E-848A-A30659AC4F8D}" destId="{05798935-4997-4E26-8A87-999FF6E23BD1}" srcOrd="6" destOrd="0" presId="urn:microsoft.com/office/officeart/2005/8/layout/hierarchy1#1"/>
    <dgm:cxn modelId="{75B2665E-9838-4C70-8071-93D14A31841E}" type="presParOf" srcId="{3ED6875A-C792-468E-848A-A30659AC4F8D}" destId="{34E0B39B-A740-46B3-B86C-5399C5B5473F}" srcOrd="7" destOrd="0" presId="urn:microsoft.com/office/officeart/2005/8/layout/hierarchy1#1"/>
    <dgm:cxn modelId="{559556A0-71FE-460A-89A1-494370B574F8}" type="presParOf" srcId="{34E0B39B-A740-46B3-B86C-5399C5B5473F}" destId="{7DBCCB85-77B7-4CFC-9B45-4A5F4CD7F015}" srcOrd="0" destOrd="0" presId="urn:microsoft.com/office/officeart/2005/8/layout/hierarchy1#1"/>
    <dgm:cxn modelId="{67D613B4-87D2-49F6-9AE4-3EA90A0B4499}" type="presParOf" srcId="{7DBCCB85-77B7-4CFC-9B45-4A5F4CD7F015}" destId="{0101C31A-4D6D-422D-B099-CF4E972D55A1}" srcOrd="0" destOrd="0" presId="urn:microsoft.com/office/officeart/2005/8/layout/hierarchy1#1"/>
    <dgm:cxn modelId="{A1F0C61B-2860-4A56-B03C-0FDF38BF56D9}" type="presParOf" srcId="{7DBCCB85-77B7-4CFC-9B45-4A5F4CD7F015}" destId="{D71F25A7-289C-4F31-B9DD-E9C2D6BF5E71}" srcOrd="1" destOrd="0" presId="urn:microsoft.com/office/officeart/2005/8/layout/hierarchy1#1"/>
    <dgm:cxn modelId="{667D94DB-C1C2-4621-9D12-B23DE112D160}" type="presParOf" srcId="{34E0B39B-A740-46B3-B86C-5399C5B5473F}" destId="{84E63F50-6D04-400A-92E6-64F086169DD6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1D27F-E4CD-4803-90C3-FE04204424ED}" type="doc">
      <dgm:prSet loTypeId="urn:microsoft.com/office/officeart/2005/8/layout/process2" loCatId="process" qsTypeId="urn:microsoft.com/office/officeart/2005/8/quickstyle/simple4#1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6114AAA7-5428-47A0-82F3-376FF1748BBA}">
      <dgm:prSet phldrT="[文本]"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当移印头前移，拨油棒把油墨注满图案蚀刻凹板</a:t>
          </a:r>
          <a:endParaRPr lang="zh-CN" altLang="en-US" sz="2000" dirty="0">
            <a:latin typeface="+mj-ea"/>
            <a:ea typeface="+mj-ea"/>
          </a:endParaRPr>
        </a:p>
      </dgm:t>
    </dgm:pt>
    <dgm:pt modelId="{47D35CD4-DFB3-4AEE-86E3-1CAA546EB3A4}" type="parTrans" cxnId="{0187431F-B252-4E50-9626-A9D10C0B6217}">
      <dgm:prSet/>
      <dgm:spPr/>
      <dgm:t>
        <a:bodyPr/>
        <a:lstStyle/>
        <a:p>
          <a:endParaRPr lang="zh-CN" altLang="en-US"/>
        </a:p>
      </dgm:t>
    </dgm:pt>
    <dgm:pt modelId="{8E8A2E53-09FD-4FE2-B9BC-17EE7DFD2310}" type="sibTrans" cxnId="{0187431F-B252-4E50-9626-A9D10C0B6217}">
      <dgm:prSet/>
      <dgm:spPr/>
      <dgm:t>
        <a:bodyPr/>
        <a:lstStyle/>
        <a:p>
          <a:endParaRPr lang="zh-CN" altLang="en-US"/>
        </a:p>
      </dgm:t>
    </dgm:pt>
    <dgm:pt modelId="{BF42FCFB-0A6B-426E-BAFA-71D6216ADF89}">
      <dgm:prSet phldrT="[文本]"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移印头压在蚀刻上，把图案抽起</a:t>
          </a:r>
          <a:endParaRPr lang="zh-CN" altLang="en-US" sz="2000" dirty="0">
            <a:latin typeface="+mj-ea"/>
            <a:ea typeface="+mj-ea"/>
          </a:endParaRPr>
        </a:p>
      </dgm:t>
    </dgm:pt>
    <dgm:pt modelId="{2EBEBB97-14F2-4905-B2DA-53BE8123675E}" type="sibTrans" cxnId="{37210E39-4920-4DEF-885E-E9237E9C70C4}">
      <dgm:prSet/>
      <dgm:spPr/>
      <dgm:t>
        <a:bodyPr/>
        <a:lstStyle/>
        <a:p>
          <a:endParaRPr lang="zh-CN" altLang="en-US"/>
        </a:p>
      </dgm:t>
    </dgm:pt>
    <dgm:pt modelId="{009FA254-9BE1-499F-A67A-1DC55CC3F24B}" type="parTrans" cxnId="{37210E39-4920-4DEF-885E-E9237E9C70C4}">
      <dgm:prSet/>
      <dgm:spPr/>
      <dgm:t>
        <a:bodyPr/>
        <a:lstStyle/>
        <a:p>
          <a:endParaRPr lang="zh-CN" altLang="en-US"/>
        </a:p>
      </dgm:t>
    </dgm:pt>
    <dgm:pt modelId="{3911B5DD-1D8F-4852-AC84-3D9091BBFAF3}">
      <dgm:prSet phldrT="[文本]"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当移印头向后移，刮刀把钢板上多余的油墨刮去，只剩下图案上的油墨</a:t>
          </a:r>
          <a:endParaRPr lang="zh-CN" altLang="en-US" sz="2000" dirty="0">
            <a:latin typeface="+mj-ea"/>
            <a:ea typeface="+mj-ea"/>
          </a:endParaRPr>
        </a:p>
      </dgm:t>
    </dgm:pt>
    <dgm:pt modelId="{8CAEB03F-0A7E-4320-910B-9BECCB2520C9}" type="sibTrans" cxnId="{77C0569E-899C-4C60-B500-4F44075F7665}">
      <dgm:prSet/>
      <dgm:spPr/>
      <dgm:t>
        <a:bodyPr/>
        <a:lstStyle/>
        <a:p>
          <a:endParaRPr lang="zh-CN" altLang="en-US"/>
        </a:p>
      </dgm:t>
    </dgm:pt>
    <dgm:pt modelId="{127A8D45-72EA-452D-8D8E-1506879B7E9B}" type="parTrans" cxnId="{77C0569E-899C-4C60-B500-4F44075F7665}">
      <dgm:prSet/>
      <dgm:spPr/>
      <dgm:t>
        <a:bodyPr/>
        <a:lstStyle/>
        <a:p>
          <a:endParaRPr lang="zh-CN" altLang="en-US"/>
        </a:p>
      </dgm:t>
    </dgm:pt>
    <dgm:pt modelId="{36F452FB-33CD-481F-B708-3130EE2EB141}">
      <dgm:prSet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移印头移前到印刷位置，而印板在同一时间再次为下一次印刷注满油墨</a:t>
          </a:r>
          <a:endParaRPr lang="zh-CN" altLang="en-US" sz="2000" dirty="0">
            <a:latin typeface="+mj-ea"/>
            <a:ea typeface="+mj-ea"/>
          </a:endParaRPr>
        </a:p>
      </dgm:t>
    </dgm:pt>
    <dgm:pt modelId="{3AAF26F2-1A4F-422D-B345-6EFDEB286AEB}" type="parTrans" cxnId="{838D7CA1-2DB4-4318-9466-E27972468752}">
      <dgm:prSet/>
      <dgm:spPr/>
      <dgm:t>
        <a:bodyPr/>
        <a:lstStyle/>
        <a:p>
          <a:endParaRPr lang="zh-CN" altLang="en-US"/>
        </a:p>
      </dgm:t>
    </dgm:pt>
    <dgm:pt modelId="{1FBEDA6D-F939-4620-A8AB-61EE59FE271F}" type="sibTrans" cxnId="{838D7CA1-2DB4-4318-9466-E27972468752}">
      <dgm:prSet/>
      <dgm:spPr/>
      <dgm:t>
        <a:bodyPr/>
        <a:lstStyle/>
        <a:p>
          <a:endParaRPr lang="zh-CN" altLang="en-US"/>
        </a:p>
      </dgm:t>
    </dgm:pt>
    <dgm:pt modelId="{35429A5D-2D66-4910-8A54-08D6C005EB0F}">
      <dgm:prSet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移印头压到产品表面，配合其形状，把油墨传放在产品上</a:t>
          </a:r>
          <a:endParaRPr lang="zh-CN" altLang="en-US" sz="2000" dirty="0">
            <a:latin typeface="+mj-ea"/>
            <a:ea typeface="+mj-ea"/>
          </a:endParaRPr>
        </a:p>
      </dgm:t>
    </dgm:pt>
    <dgm:pt modelId="{976FAF6C-29E4-4439-9AF2-153A8842D3C6}" type="parTrans" cxnId="{9C47EEE8-6FC9-4D9C-9D7A-255C0567903A}">
      <dgm:prSet/>
      <dgm:spPr/>
      <dgm:t>
        <a:bodyPr/>
        <a:lstStyle/>
        <a:p>
          <a:endParaRPr lang="zh-CN" altLang="en-US"/>
        </a:p>
      </dgm:t>
    </dgm:pt>
    <dgm:pt modelId="{52B2CB50-BC13-4EB1-822B-4D9FA5F83204}" type="sibTrans" cxnId="{9C47EEE8-6FC9-4D9C-9D7A-255C0567903A}">
      <dgm:prSet/>
      <dgm:spPr/>
      <dgm:t>
        <a:bodyPr/>
        <a:lstStyle/>
        <a:p>
          <a:endParaRPr lang="zh-CN" altLang="en-US"/>
        </a:p>
      </dgm:t>
    </dgm:pt>
    <dgm:pt modelId="{A751B940-C9EA-49DA-96B8-C4186354CB08}" type="pres">
      <dgm:prSet presAssocID="{9A01D27F-E4CD-4803-90C3-FE04204424E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D9236F-D243-4E77-BACF-51F5F58E528C}" type="pres">
      <dgm:prSet presAssocID="{6114AAA7-5428-47A0-82F3-376FF1748BBA}" presName="node" presStyleLbl="node1" presStyleIdx="0" presStyleCnt="5" custScaleX="369793" custScaleY="336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FB4CC9-2FC2-4CFD-934B-F4D1FECD50D9}" type="pres">
      <dgm:prSet presAssocID="{8E8A2E53-09FD-4FE2-B9BC-17EE7DFD2310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799C9266-605F-4143-94DE-42A7A3D17EB0}" type="pres">
      <dgm:prSet presAssocID="{8E8A2E53-09FD-4FE2-B9BC-17EE7DFD2310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7AB7A7F3-44C8-48BB-A422-6A59A2FAA49B}" type="pres">
      <dgm:prSet presAssocID="{3911B5DD-1D8F-4852-AC84-3D9091BBFAF3}" presName="node" presStyleLbl="node1" presStyleIdx="1" presStyleCnt="5" custScaleX="369793" custScaleY="37440" custLinFactNeighborY="-649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8E2517-355B-4687-B3F0-F7B164666976}" type="pres">
      <dgm:prSet presAssocID="{8CAEB03F-0A7E-4320-910B-9BECCB2520C9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101FF07D-995F-4E36-995B-152A8AF4F863}" type="pres">
      <dgm:prSet presAssocID="{8CAEB03F-0A7E-4320-910B-9BECCB2520C9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E96F8B7E-E58A-4618-AED9-48C7366A0FC8}" type="pres">
      <dgm:prSet presAssocID="{BF42FCFB-0A6B-426E-BAFA-71D6216ADF89}" presName="node" presStyleLbl="node1" presStyleIdx="2" presStyleCnt="5" custScaleX="369793" custScaleY="37756" custLinFactY="-15537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B88730-9897-442D-90D0-01905B513A45}" type="pres">
      <dgm:prSet presAssocID="{2EBEBB97-14F2-4905-B2DA-53BE8123675E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A21FDD73-DE46-43E2-B2D8-9BF7A8D73292}" type="pres">
      <dgm:prSet presAssocID="{2EBEBB97-14F2-4905-B2DA-53BE8123675E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668BA0B9-ECD6-4A71-A155-0B008ED4B6E9}" type="pres">
      <dgm:prSet presAssocID="{36F452FB-33CD-481F-B708-3130EE2EB141}" presName="node" presStyleLbl="node1" presStyleIdx="3" presStyleCnt="5" custScaleX="369793" custScaleY="42162" custLinFactY="-46159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697ABF-BC9A-4811-8B89-FA82B3EEFA0F}" type="pres">
      <dgm:prSet presAssocID="{1FBEDA6D-F939-4620-A8AB-61EE59FE271F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7772C72A-AC76-4DBE-A776-BC4C929E13F0}" type="pres">
      <dgm:prSet presAssocID="{1FBEDA6D-F939-4620-A8AB-61EE59FE271F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E9969892-7B5E-424C-8879-D6B388C515E7}" type="pres">
      <dgm:prSet presAssocID="{35429A5D-2D66-4910-8A54-08D6C005EB0F}" presName="node" presStyleLbl="node1" presStyleIdx="4" presStyleCnt="5" custScaleX="369793" custScaleY="37458" custLinFactY="-72076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38D7CA1-2DB4-4318-9466-E27972468752}" srcId="{9A01D27F-E4CD-4803-90C3-FE04204424ED}" destId="{36F452FB-33CD-481F-B708-3130EE2EB141}" srcOrd="3" destOrd="0" parTransId="{3AAF26F2-1A4F-422D-B345-6EFDEB286AEB}" sibTransId="{1FBEDA6D-F939-4620-A8AB-61EE59FE271F}"/>
    <dgm:cxn modelId="{979EA024-BCB3-473B-9011-DE5FAF5D8537}" type="presOf" srcId="{9A01D27F-E4CD-4803-90C3-FE04204424ED}" destId="{A751B940-C9EA-49DA-96B8-C4186354CB08}" srcOrd="0" destOrd="0" presId="urn:microsoft.com/office/officeart/2005/8/layout/process2"/>
    <dgm:cxn modelId="{0B92E579-4006-4D91-9E51-590B165F58DC}" type="presOf" srcId="{35429A5D-2D66-4910-8A54-08D6C005EB0F}" destId="{E9969892-7B5E-424C-8879-D6B388C515E7}" srcOrd="0" destOrd="0" presId="urn:microsoft.com/office/officeart/2005/8/layout/process2"/>
    <dgm:cxn modelId="{02E37443-A371-4BD4-B99D-C9D68D4E7993}" type="presOf" srcId="{8CAEB03F-0A7E-4320-910B-9BECCB2520C9}" destId="{101FF07D-995F-4E36-995B-152A8AF4F863}" srcOrd="1" destOrd="0" presId="urn:microsoft.com/office/officeart/2005/8/layout/process2"/>
    <dgm:cxn modelId="{5D3198BA-2156-4464-B926-02F5C186DBA9}" type="presOf" srcId="{1FBEDA6D-F939-4620-A8AB-61EE59FE271F}" destId="{7772C72A-AC76-4DBE-A776-BC4C929E13F0}" srcOrd="1" destOrd="0" presId="urn:microsoft.com/office/officeart/2005/8/layout/process2"/>
    <dgm:cxn modelId="{B0B0AB21-82A6-4418-B5A2-421A0E4FA945}" type="presOf" srcId="{1FBEDA6D-F939-4620-A8AB-61EE59FE271F}" destId="{29697ABF-BC9A-4811-8B89-FA82B3EEFA0F}" srcOrd="0" destOrd="0" presId="urn:microsoft.com/office/officeart/2005/8/layout/process2"/>
    <dgm:cxn modelId="{911A6BDE-EF19-403D-9693-FDD1FEF0ADE3}" type="presOf" srcId="{3911B5DD-1D8F-4852-AC84-3D9091BBFAF3}" destId="{7AB7A7F3-44C8-48BB-A422-6A59A2FAA49B}" srcOrd="0" destOrd="0" presId="urn:microsoft.com/office/officeart/2005/8/layout/process2"/>
    <dgm:cxn modelId="{D81842BD-80D3-4E7B-828E-18320AD7EF10}" type="presOf" srcId="{BF42FCFB-0A6B-426E-BAFA-71D6216ADF89}" destId="{E96F8B7E-E58A-4618-AED9-48C7366A0FC8}" srcOrd="0" destOrd="0" presId="urn:microsoft.com/office/officeart/2005/8/layout/process2"/>
    <dgm:cxn modelId="{BCB09D42-0B08-49D4-910D-90ACADE8BF5C}" type="presOf" srcId="{8E8A2E53-09FD-4FE2-B9BC-17EE7DFD2310}" destId="{B5FB4CC9-2FC2-4CFD-934B-F4D1FECD50D9}" srcOrd="0" destOrd="0" presId="urn:microsoft.com/office/officeart/2005/8/layout/process2"/>
    <dgm:cxn modelId="{65CE7E51-AF6F-4FD4-A961-C1CB340AB92A}" type="presOf" srcId="{8CAEB03F-0A7E-4320-910B-9BECCB2520C9}" destId="{678E2517-355B-4687-B3F0-F7B164666976}" srcOrd="0" destOrd="0" presId="urn:microsoft.com/office/officeart/2005/8/layout/process2"/>
    <dgm:cxn modelId="{77C0569E-899C-4C60-B500-4F44075F7665}" srcId="{9A01D27F-E4CD-4803-90C3-FE04204424ED}" destId="{3911B5DD-1D8F-4852-AC84-3D9091BBFAF3}" srcOrd="1" destOrd="0" parTransId="{127A8D45-72EA-452D-8D8E-1506879B7E9B}" sibTransId="{8CAEB03F-0A7E-4320-910B-9BECCB2520C9}"/>
    <dgm:cxn modelId="{C7FC55BB-957E-4148-AFD7-72E23B930746}" type="presOf" srcId="{2EBEBB97-14F2-4905-B2DA-53BE8123675E}" destId="{97B88730-9897-442D-90D0-01905B513A45}" srcOrd="0" destOrd="0" presId="urn:microsoft.com/office/officeart/2005/8/layout/process2"/>
    <dgm:cxn modelId="{ED25E9F9-7767-4863-AE56-558B13D1C5E5}" type="presOf" srcId="{2EBEBB97-14F2-4905-B2DA-53BE8123675E}" destId="{A21FDD73-DE46-43E2-B2D8-9BF7A8D73292}" srcOrd="1" destOrd="0" presId="urn:microsoft.com/office/officeart/2005/8/layout/process2"/>
    <dgm:cxn modelId="{78712131-4267-47AC-AF44-B75F09D70AA0}" type="presOf" srcId="{36F452FB-33CD-481F-B708-3130EE2EB141}" destId="{668BA0B9-ECD6-4A71-A155-0B008ED4B6E9}" srcOrd="0" destOrd="0" presId="urn:microsoft.com/office/officeart/2005/8/layout/process2"/>
    <dgm:cxn modelId="{9C47EEE8-6FC9-4D9C-9D7A-255C0567903A}" srcId="{9A01D27F-E4CD-4803-90C3-FE04204424ED}" destId="{35429A5D-2D66-4910-8A54-08D6C005EB0F}" srcOrd="4" destOrd="0" parTransId="{976FAF6C-29E4-4439-9AF2-153A8842D3C6}" sibTransId="{52B2CB50-BC13-4EB1-822B-4D9FA5F83204}"/>
    <dgm:cxn modelId="{37210E39-4920-4DEF-885E-E9237E9C70C4}" srcId="{9A01D27F-E4CD-4803-90C3-FE04204424ED}" destId="{BF42FCFB-0A6B-426E-BAFA-71D6216ADF89}" srcOrd="2" destOrd="0" parTransId="{009FA254-9BE1-499F-A67A-1DC55CC3F24B}" sibTransId="{2EBEBB97-14F2-4905-B2DA-53BE8123675E}"/>
    <dgm:cxn modelId="{0187431F-B252-4E50-9626-A9D10C0B6217}" srcId="{9A01D27F-E4CD-4803-90C3-FE04204424ED}" destId="{6114AAA7-5428-47A0-82F3-376FF1748BBA}" srcOrd="0" destOrd="0" parTransId="{47D35CD4-DFB3-4AEE-86E3-1CAA546EB3A4}" sibTransId="{8E8A2E53-09FD-4FE2-B9BC-17EE7DFD2310}"/>
    <dgm:cxn modelId="{EE661462-03BE-468B-817A-655B520AAA6D}" type="presOf" srcId="{6114AAA7-5428-47A0-82F3-376FF1748BBA}" destId="{FDD9236F-D243-4E77-BACF-51F5F58E528C}" srcOrd="0" destOrd="0" presId="urn:microsoft.com/office/officeart/2005/8/layout/process2"/>
    <dgm:cxn modelId="{C1B49C92-7EDC-40FD-B779-9DDEB0EE197B}" type="presOf" srcId="{8E8A2E53-09FD-4FE2-B9BC-17EE7DFD2310}" destId="{799C9266-605F-4143-94DE-42A7A3D17EB0}" srcOrd="1" destOrd="0" presId="urn:microsoft.com/office/officeart/2005/8/layout/process2"/>
    <dgm:cxn modelId="{C5DBF574-9C87-4F3A-8DD6-E44AEC039808}" type="presParOf" srcId="{A751B940-C9EA-49DA-96B8-C4186354CB08}" destId="{FDD9236F-D243-4E77-BACF-51F5F58E528C}" srcOrd="0" destOrd="0" presId="urn:microsoft.com/office/officeart/2005/8/layout/process2"/>
    <dgm:cxn modelId="{E1537112-9C90-4AC1-9E58-979027DDB299}" type="presParOf" srcId="{A751B940-C9EA-49DA-96B8-C4186354CB08}" destId="{B5FB4CC9-2FC2-4CFD-934B-F4D1FECD50D9}" srcOrd="1" destOrd="0" presId="urn:microsoft.com/office/officeart/2005/8/layout/process2"/>
    <dgm:cxn modelId="{DD31A057-E60F-44C9-AE31-7875D087C532}" type="presParOf" srcId="{B5FB4CC9-2FC2-4CFD-934B-F4D1FECD50D9}" destId="{799C9266-605F-4143-94DE-42A7A3D17EB0}" srcOrd="0" destOrd="0" presId="urn:microsoft.com/office/officeart/2005/8/layout/process2"/>
    <dgm:cxn modelId="{651D1839-F6BC-43C7-8156-FB2996049C69}" type="presParOf" srcId="{A751B940-C9EA-49DA-96B8-C4186354CB08}" destId="{7AB7A7F3-44C8-48BB-A422-6A59A2FAA49B}" srcOrd="2" destOrd="0" presId="urn:microsoft.com/office/officeart/2005/8/layout/process2"/>
    <dgm:cxn modelId="{1CBE2BB4-1673-4477-8F52-A375B0FFD06A}" type="presParOf" srcId="{A751B940-C9EA-49DA-96B8-C4186354CB08}" destId="{678E2517-355B-4687-B3F0-F7B164666976}" srcOrd="3" destOrd="0" presId="urn:microsoft.com/office/officeart/2005/8/layout/process2"/>
    <dgm:cxn modelId="{1B4D87D2-1BF2-4C58-94E3-3AC83C954B85}" type="presParOf" srcId="{678E2517-355B-4687-B3F0-F7B164666976}" destId="{101FF07D-995F-4E36-995B-152A8AF4F863}" srcOrd="0" destOrd="0" presId="urn:microsoft.com/office/officeart/2005/8/layout/process2"/>
    <dgm:cxn modelId="{D4DEAAA4-50AE-404A-B555-05A112110B84}" type="presParOf" srcId="{A751B940-C9EA-49DA-96B8-C4186354CB08}" destId="{E96F8B7E-E58A-4618-AED9-48C7366A0FC8}" srcOrd="4" destOrd="0" presId="urn:microsoft.com/office/officeart/2005/8/layout/process2"/>
    <dgm:cxn modelId="{55D52B33-F47D-4B86-A814-523F00ED9189}" type="presParOf" srcId="{A751B940-C9EA-49DA-96B8-C4186354CB08}" destId="{97B88730-9897-442D-90D0-01905B513A45}" srcOrd="5" destOrd="0" presId="urn:microsoft.com/office/officeart/2005/8/layout/process2"/>
    <dgm:cxn modelId="{93B6029B-66A0-4A8C-983D-51529FA455CE}" type="presParOf" srcId="{97B88730-9897-442D-90D0-01905B513A45}" destId="{A21FDD73-DE46-43E2-B2D8-9BF7A8D73292}" srcOrd="0" destOrd="0" presId="urn:microsoft.com/office/officeart/2005/8/layout/process2"/>
    <dgm:cxn modelId="{050B0093-B469-4BCE-ADFA-EF268C580422}" type="presParOf" srcId="{A751B940-C9EA-49DA-96B8-C4186354CB08}" destId="{668BA0B9-ECD6-4A71-A155-0B008ED4B6E9}" srcOrd="6" destOrd="0" presId="urn:microsoft.com/office/officeart/2005/8/layout/process2"/>
    <dgm:cxn modelId="{02918291-5B5E-47C7-BAE1-43518F1A8D30}" type="presParOf" srcId="{A751B940-C9EA-49DA-96B8-C4186354CB08}" destId="{29697ABF-BC9A-4811-8B89-FA82B3EEFA0F}" srcOrd="7" destOrd="0" presId="urn:microsoft.com/office/officeart/2005/8/layout/process2"/>
    <dgm:cxn modelId="{1E1186EE-24EC-4BC1-AA6F-96A81E998E62}" type="presParOf" srcId="{29697ABF-BC9A-4811-8B89-FA82B3EEFA0F}" destId="{7772C72A-AC76-4DBE-A776-BC4C929E13F0}" srcOrd="0" destOrd="0" presId="urn:microsoft.com/office/officeart/2005/8/layout/process2"/>
    <dgm:cxn modelId="{D5ED627A-BC61-420F-A058-916DB54B4ECA}" type="presParOf" srcId="{A751B940-C9EA-49DA-96B8-C4186354CB08}" destId="{E9969892-7B5E-424C-8879-D6B388C515E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00C184-C5E3-4C4F-B22D-32660969846D}" type="doc">
      <dgm:prSet loTypeId="urn:microsoft.com/office/officeart/2005/8/layout/hierarchy1#3" loCatId="hierarchy" qsTypeId="urn:microsoft.com/office/officeart/2005/8/quickstyle/3d1#3" qsCatId="3D" csTypeId="urn:microsoft.com/office/officeart/2005/8/colors/accent1_2#5" csCatId="accent1" phldr="1"/>
      <dgm:spPr/>
      <dgm:t>
        <a:bodyPr/>
        <a:lstStyle/>
        <a:p>
          <a:endParaRPr lang="zh-CN" altLang="en-US"/>
        </a:p>
      </dgm:t>
    </dgm:pt>
    <dgm:pt modelId="{CD8C7456-D79A-468D-AAD7-68723B1F4E62}">
      <dgm:prSet/>
      <dgm:spPr/>
      <dgm:t>
        <a:bodyPr/>
        <a:lstStyle/>
        <a:p>
          <a:r>
            <a:rPr lang="zh-CN" altLang="en-US" dirty="0" smtClean="0"/>
            <a:t>转印</a:t>
          </a:r>
          <a:endParaRPr lang="zh-CN" altLang="en-US" dirty="0"/>
        </a:p>
      </dgm:t>
    </dgm:pt>
    <dgm:pt modelId="{B4B524C6-1F3A-4BD6-A376-2622D77B46B1}" type="parTrans" cxnId="{6F76ACC7-EB75-446F-B361-0513A3F53AB2}">
      <dgm:prSet/>
      <dgm:spPr/>
      <dgm:t>
        <a:bodyPr/>
        <a:lstStyle/>
        <a:p>
          <a:endParaRPr lang="zh-CN" altLang="en-US"/>
        </a:p>
      </dgm:t>
    </dgm:pt>
    <dgm:pt modelId="{4997C2A0-73D2-4DEB-984B-99612059C066}" type="sibTrans" cxnId="{6F76ACC7-EB75-446F-B361-0513A3F53AB2}">
      <dgm:prSet/>
      <dgm:spPr/>
      <dgm:t>
        <a:bodyPr/>
        <a:lstStyle/>
        <a:p>
          <a:endParaRPr lang="zh-CN" altLang="en-US"/>
        </a:p>
      </dgm:t>
    </dgm:pt>
    <dgm:pt modelId="{2557AEFE-FAA8-4957-A105-87F07F5D882E}">
      <dgm:prSet/>
      <dgm:spPr/>
      <dgm:t>
        <a:bodyPr/>
        <a:lstStyle/>
        <a:p>
          <a:r>
            <a:rPr lang="zh-CN" altLang="en-US" dirty="0" smtClean="0"/>
            <a:t>直接法</a:t>
          </a:r>
          <a:endParaRPr lang="zh-CN" altLang="en-US" dirty="0"/>
        </a:p>
      </dgm:t>
    </dgm:pt>
    <dgm:pt modelId="{86E1C387-8BEB-4F5B-B5A1-6B14D19777FC}" type="parTrans" cxnId="{98506642-AA89-44DC-8BD7-FECE33CDDC92}">
      <dgm:prSet/>
      <dgm:spPr/>
      <dgm:t>
        <a:bodyPr/>
        <a:lstStyle/>
        <a:p>
          <a:endParaRPr lang="zh-CN" altLang="en-US"/>
        </a:p>
      </dgm:t>
    </dgm:pt>
    <dgm:pt modelId="{08CEAECB-E2D0-47EA-AE14-1B0C4F21E5FB}" type="sibTrans" cxnId="{98506642-AA89-44DC-8BD7-FECE33CDDC92}">
      <dgm:prSet/>
      <dgm:spPr/>
      <dgm:t>
        <a:bodyPr/>
        <a:lstStyle/>
        <a:p>
          <a:endParaRPr lang="zh-CN" altLang="en-US"/>
        </a:p>
      </dgm:t>
    </dgm:pt>
    <dgm:pt modelId="{E7775274-1E1A-43F4-A76F-ED1E6EAC20FB}">
      <dgm:prSet/>
      <dgm:spPr/>
      <dgm:t>
        <a:bodyPr/>
        <a:lstStyle/>
        <a:p>
          <a:r>
            <a:rPr lang="zh-CN" altLang="en-US" dirty="0" smtClean="0"/>
            <a:t>热转印</a:t>
          </a:r>
          <a:endParaRPr lang="zh-CN" altLang="en-US" dirty="0"/>
        </a:p>
      </dgm:t>
    </dgm:pt>
    <dgm:pt modelId="{08D1B87C-C20E-43C4-81CD-9F00D2D8066E}" type="parTrans" cxnId="{FA873B3A-7815-4A66-8554-FF585B9881EC}">
      <dgm:prSet/>
      <dgm:spPr/>
      <dgm:t>
        <a:bodyPr/>
        <a:lstStyle/>
        <a:p>
          <a:endParaRPr lang="zh-CN" altLang="en-US"/>
        </a:p>
      </dgm:t>
    </dgm:pt>
    <dgm:pt modelId="{9BF2639A-F578-4861-8E42-196B6F76D5B1}" type="sibTrans" cxnId="{FA873B3A-7815-4A66-8554-FF585B9881EC}">
      <dgm:prSet/>
      <dgm:spPr/>
      <dgm:t>
        <a:bodyPr/>
        <a:lstStyle/>
        <a:p>
          <a:endParaRPr lang="zh-CN" altLang="en-US"/>
        </a:p>
      </dgm:t>
    </dgm:pt>
    <dgm:pt modelId="{36675A18-206E-4576-9776-5FD2E132A97B}">
      <dgm:prSet/>
      <dgm:spPr/>
      <dgm:t>
        <a:bodyPr/>
        <a:lstStyle/>
        <a:p>
          <a:r>
            <a:rPr lang="zh-CN" altLang="en-US" dirty="0" smtClean="0"/>
            <a:t>水转印</a:t>
          </a:r>
          <a:endParaRPr lang="zh-CN" altLang="en-US" dirty="0"/>
        </a:p>
      </dgm:t>
    </dgm:pt>
    <dgm:pt modelId="{2479325B-4F4D-44C2-9195-F34ECAC5839B}" type="parTrans" cxnId="{DB06F30D-FC0D-4498-97F5-F395D7FFD551}">
      <dgm:prSet/>
      <dgm:spPr/>
      <dgm:t>
        <a:bodyPr/>
        <a:lstStyle/>
        <a:p>
          <a:endParaRPr lang="zh-CN" altLang="en-US"/>
        </a:p>
      </dgm:t>
    </dgm:pt>
    <dgm:pt modelId="{2AB3E382-6864-4B96-ACFC-44FD4A6AB4EE}" type="sibTrans" cxnId="{DB06F30D-FC0D-4498-97F5-F395D7FFD551}">
      <dgm:prSet/>
      <dgm:spPr/>
      <dgm:t>
        <a:bodyPr/>
        <a:lstStyle/>
        <a:p>
          <a:endParaRPr lang="zh-CN" altLang="en-US"/>
        </a:p>
      </dgm:t>
    </dgm:pt>
    <dgm:pt modelId="{37A772D2-8EB9-4CFD-90A5-7FE074E32DA4}" type="pres">
      <dgm:prSet presAssocID="{0E00C184-C5E3-4C4F-B22D-3266096984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110569C-E9BC-4030-AEF7-61AD06F15015}" type="pres">
      <dgm:prSet presAssocID="{CD8C7456-D79A-468D-AAD7-68723B1F4E62}" presName="hierRoot1" presStyleCnt="0"/>
      <dgm:spPr/>
    </dgm:pt>
    <dgm:pt modelId="{E4199053-4D4A-437E-92EA-BF8FB2308867}" type="pres">
      <dgm:prSet presAssocID="{CD8C7456-D79A-468D-AAD7-68723B1F4E62}" presName="composite" presStyleCnt="0"/>
      <dgm:spPr/>
    </dgm:pt>
    <dgm:pt modelId="{C9C14C16-9046-4C2A-ACB1-A966BCF914CA}" type="pres">
      <dgm:prSet presAssocID="{CD8C7456-D79A-468D-AAD7-68723B1F4E62}" presName="background" presStyleLbl="node0" presStyleIdx="0" presStyleCnt="1"/>
      <dgm:spPr/>
    </dgm:pt>
    <dgm:pt modelId="{D8974635-B40A-42A6-90EA-6D31754CABA4}" type="pres">
      <dgm:prSet presAssocID="{CD8C7456-D79A-468D-AAD7-68723B1F4E6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2548A68-3F7A-4728-BAB4-F6D455B7FE31}" type="pres">
      <dgm:prSet presAssocID="{CD8C7456-D79A-468D-AAD7-68723B1F4E62}" presName="hierChild2" presStyleCnt="0"/>
      <dgm:spPr/>
    </dgm:pt>
    <dgm:pt modelId="{80EB0DC7-11DB-417C-BA9F-5D24D6958307}" type="pres">
      <dgm:prSet presAssocID="{86E1C387-8BEB-4F5B-B5A1-6B14D19777FC}" presName="Name10" presStyleLbl="parChTrans1D2" presStyleIdx="0" presStyleCnt="3"/>
      <dgm:spPr/>
      <dgm:t>
        <a:bodyPr/>
        <a:lstStyle/>
        <a:p>
          <a:endParaRPr lang="zh-CN" altLang="en-US"/>
        </a:p>
      </dgm:t>
    </dgm:pt>
    <dgm:pt modelId="{9B403AA3-1F32-47C0-9D9A-5BC7049202E9}" type="pres">
      <dgm:prSet presAssocID="{2557AEFE-FAA8-4957-A105-87F07F5D882E}" presName="hierRoot2" presStyleCnt="0"/>
      <dgm:spPr/>
    </dgm:pt>
    <dgm:pt modelId="{B55DC758-60FD-4694-9033-958E84AC7F84}" type="pres">
      <dgm:prSet presAssocID="{2557AEFE-FAA8-4957-A105-87F07F5D882E}" presName="composite2" presStyleCnt="0"/>
      <dgm:spPr/>
    </dgm:pt>
    <dgm:pt modelId="{DBACEB50-338D-4CD3-891C-2AE5B3A1ED35}" type="pres">
      <dgm:prSet presAssocID="{2557AEFE-FAA8-4957-A105-87F07F5D882E}" presName="background2" presStyleLbl="node2" presStyleIdx="0" presStyleCnt="3"/>
      <dgm:spPr/>
    </dgm:pt>
    <dgm:pt modelId="{D7B10657-288E-4078-9B5A-EF0450810F3C}" type="pres">
      <dgm:prSet presAssocID="{2557AEFE-FAA8-4957-A105-87F07F5D882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6EEE05C-FEF0-40D8-A25E-B5564BE263C1}" type="pres">
      <dgm:prSet presAssocID="{2557AEFE-FAA8-4957-A105-87F07F5D882E}" presName="hierChild3" presStyleCnt="0"/>
      <dgm:spPr/>
    </dgm:pt>
    <dgm:pt modelId="{68CBBCE4-09C2-4B5F-A09C-60BD1078524F}" type="pres">
      <dgm:prSet presAssocID="{08D1B87C-C20E-43C4-81CD-9F00D2D8066E}" presName="Name10" presStyleLbl="parChTrans1D2" presStyleIdx="1" presStyleCnt="3"/>
      <dgm:spPr/>
      <dgm:t>
        <a:bodyPr/>
        <a:lstStyle/>
        <a:p>
          <a:endParaRPr lang="zh-CN" altLang="en-US"/>
        </a:p>
      </dgm:t>
    </dgm:pt>
    <dgm:pt modelId="{1D206923-C38C-49EA-926A-02C55E95318B}" type="pres">
      <dgm:prSet presAssocID="{E7775274-1E1A-43F4-A76F-ED1E6EAC20FB}" presName="hierRoot2" presStyleCnt="0"/>
      <dgm:spPr/>
    </dgm:pt>
    <dgm:pt modelId="{336497D5-4D4A-4A17-82A9-B471D49F4A9E}" type="pres">
      <dgm:prSet presAssocID="{E7775274-1E1A-43F4-A76F-ED1E6EAC20FB}" presName="composite2" presStyleCnt="0"/>
      <dgm:spPr/>
    </dgm:pt>
    <dgm:pt modelId="{7ACF337E-3AD5-4EF6-B459-41BC63159EFB}" type="pres">
      <dgm:prSet presAssocID="{E7775274-1E1A-43F4-A76F-ED1E6EAC20FB}" presName="background2" presStyleLbl="node2" presStyleIdx="1" presStyleCnt="3"/>
      <dgm:spPr/>
    </dgm:pt>
    <dgm:pt modelId="{2881A3CF-DAF0-41DA-82DC-29236FAAFB24}" type="pres">
      <dgm:prSet presAssocID="{E7775274-1E1A-43F4-A76F-ED1E6EAC20F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58311A-2B7D-4690-90AF-025A050D875D}" type="pres">
      <dgm:prSet presAssocID="{E7775274-1E1A-43F4-A76F-ED1E6EAC20FB}" presName="hierChild3" presStyleCnt="0"/>
      <dgm:spPr/>
    </dgm:pt>
    <dgm:pt modelId="{1ED86716-8507-4083-ACBD-6D67A507CEF9}" type="pres">
      <dgm:prSet presAssocID="{2479325B-4F4D-44C2-9195-F34ECAC5839B}" presName="Name10" presStyleLbl="parChTrans1D2" presStyleIdx="2" presStyleCnt="3"/>
      <dgm:spPr/>
      <dgm:t>
        <a:bodyPr/>
        <a:lstStyle/>
        <a:p>
          <a:endParaRPr lang="zh-CN" altLang="en-US"/>
        </a:p>
      </dgm:t>
    </dgm:pt>
    <dgm:pt modelId="{8A086E58-4FC3-40D3-9E42-7AA0F1785C61}" type="pres">
      <dgm:prSet presAssocID="{36675A18-206E-4576-9776-5FD2E132A97B}" presName="hierRoot2" presStyleCnt="0"/>
      <dgm:spPr/>
    </dgm:pt>
    <dgm:pt modelId="{A78CA6B2-1F8A-4CED-AFF1-75C6B7C2DA92}" type="pres">
      <dgm:prSet presAssocID="{36675A18-206E-4576-9776-5FD2E132A97B}" presName="composite2" presStyleCnt="0"/>
      <dgm:spPr/>
    </dgm:pt>
    <dgm:pt modelId="{94794AB3-B9CA-482D-8D06-0E3FA00F0BB0}" type="pres">
      <dgm:prSet presAssocID="{36675A18-206E-4576-9776-5FD2E132A97B}" presName="background2" presStyleLbl="node2" presStyleIdx="2" presStyleCnt="3"/>
      <dgm:spPr/>
    </dgm:pt>
    <dgm:pt modelId="{12403853-4177-47D8-8798-83DFE81E9EB5}" type="pres">
      <dgm:prSet presAssocID="{36675A18-206E-4576-9776-5FD2E132A97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EF5A8DE-17EA-4834-A2E2-2650976BFBCF}" type="pres">
      <dgm:prSet presAssocID="{36675A18-206E-4576-9776-5FD2E132A97B}" presName="hierChild3" presStyleCnt="0"/>
      <dgm:spPr/>
    </dgm:pt>
  </dgm:ptLst>
  <dgm:cxnLst>
    <dgm:cxn modelId="{A9A44F78-2D13-487A-BDB7-CFA7A6E840E1}" type="presOf" srcId="{CD8C7456-D79A-468D-AAD7-68723B1F4E62}" destId="{D8974635-B40A-42A6-90EA-6D31754CABA4}" srcOrd="0" destOrd="0" presId="urn:microsoft.com/office/officeart/2005/8/layout/hierarchy1#3"/>
    <dgm:cxn modelId="{F92474CA-0C6E-489B-8F87-04E966E66D4C}" type="presOf" srcId="{08D1B87C-C20E-43C4-81CD-9F00D2D8066E}" destId="{68CBBCE4-09C2-4B5F-A09C-60BD1078524F}" srcOrd="0" destOrd="0" presId="urn:microsoft.com/office/officeart/2005/8/layout/hierarchy1#3"/>
    <dgm:cxn modelId="{D8CACBA0-DAE7-4640-8A4B-D093CABB231E}" type="presOf" srcId="{0E00C184-C5E3-4C4F-B22D-32660969846D}" destId="{37A772D2-8EB9-4CFD-90A5-7FE074E32DA4}" srcOrd="0" destOrd="0" presId="urn:microsoft.com/office/officeart/2005/8/layout/hierarchy1#3"/>
    <dgm:cxn modelId="{386974FD-1BF0-47FF-B6AA-E67A8F001E69}" type="presOf" srcId="{2479325B-4F4D-44C2-9195-F34ECAC5839B}" destId="{1ED86716-8507-4083-ACBD-6D67A507CEF9}" srcOrd="0" destOrd="0" presId="urn:microsoft.com/office/officeart/2005/8/layout/hierarchy1#3"/>
    <dgm:cxn modelId="{F7F774DE-0EC5-4EEC-9268-3D53E80600AE}" type="presOf" srcId="{86E1C387-8BEB-4F5B-B5A1-6B14D19777FC}" destId="{80EB0DC7-11DB-417C-BA9F-5D24D6958307}" srcOrd="0" destOrd="0" presId="urn:microsoft.com/office/officeart/2005/8/layout/hierarchy1#3"/>
    <dgm:cxn modelId="{FA873B3A-7815-4A66-8554-FF585B9881EC}" srcId="{CD8C7456-D79A-468D-AAD7-68723B1F4E62}" destId="{E7775274-1E1A-43F4-A76F-ED1E6EAC20FB}" srcOrd="1" destOrd="0" parTransId="{08D1B87C-C20E-43C4-81CD-9F00D2D8066E}" sibTransId="{9BF2639A-F578-4861-8E42-196B6F76D5B1}"/>
    <dgm:cxn modelId="{DB06F30D-FC0D-4498-97F5-F395D7FFD551}" srcId="{CD8C7456-D79A-468D-AAD7-68723B1F4E62}" destId="{36675A18-206E-4576-9776-5FD2E132A97B}" srcOrd="2" destOrd="0" parTransId="{2479325B-4F4D-44C2-9195-F34ECAC5839B}" sibTransId="{2AB3E382-6864-4B96-ACFC-44FD4A6AB4EE}"/>
    <dgm:cxn modelId="{A6F09868-28E7-49BC-8F80-F1DCFC4B0BCA}" type="presOf" srcId="{E7775274-1E1A-43F4-A76F-ED1E6EAC20FB}" destId="{2881A3CF-DAF0-41DA-82DC-29236FAAFB24}" srcOrd="0" destOrd="0" presId="urn:microsoft.com/office/officeart/2005/8/layout/hierarchy1#3"/>
    <dgm:cxn modelId="{8C8C10C9-C551-48F7-98FE-2679D698FDB0}" type="presOf" srcId="{2557AEFE-FAA8-4957-A105-87F07F5D882E}" destId="{D7B10657-288E-4078-9B5A-EF0450810F3C}" srcOrd="0" destOrd="0" presId="urn:microsoft.com/office/officeart/2005/8/layout/hierarchy1#3"/>
    <dgm:cxn modelId="{6F76ACC7-EB75-446F-B361-0513A3F53AB2}" srcId="{0E00C184-C5E3-4C4F-B22D-32660969846D}" destId="{CD8C7456-D79A-468D-AAD7-68723B1F4E62}" srcOrd="0" destOrd="0" parTransId="{B4B524C6-1F3A-4BD6-A376-2622D77B46B1}" sibTransId="{4997C2A0-73D2-4DEB-984B-99612059C066}"/>
    <dgm:cxn modelId="{98506642-AA89-44DC-8BD7-FECE33CDDC92}" srcId="{CD8C7456-D79A-468D-AAD7-68723B1F4E62}" destId="{2557AEFE-FAA8-4957-A105-87F07F5D882E}" srcOrd="0" destOrd="0" parTransId="{86E1C387-8BEB-4F5B-B5A1-6B14D19777FC}" sibTransId="{08CEAECB-E2D0-47EA-AE14-1B0C4F21E5FB}"/>
    <dgm:cxn modelId="{CBA3479F-C95D-4593-9633-FE0D8F1CB59D}" type="presOf" srcId="{36675A18-206E-4576-9776-5FD2E132A97B}" destId="{12403853-4177-47D8-8798-83DFE81E9EB5}" srcOrd="0" destOrd="0" presId="urn:microsoft.com/office/officeart/2005/8/layout/hierarchy1#3"/>
    <dgm:cxn modelId="{722657A1-B4A1-4068-B572-77D43499B8E4}" type="presParOf" srcId="{37A772D2-8EB9-4CFD-90A5-7FE074E32DA4}" destId="{6110569C-E9BC-4030-AEF7-61AD06F15015}" srcOrd="0" destOrd="0" presId="urn:microsoft.com/office/officeart/2005/8/layout/hierarchy1#3"/>
    <dgm:cxn modelId="{9DB014C4-17A9-4FBF-A716-62E8DDE2FBC4}" type="presParOf" srcId="{6110569C-E9BC-4030-AEF7-61AD06F15015}" destId="{E4199053-4D4A-437E-92EA-BF8FB2308867}" srcOrd="0" destOrd="0" presId="urn:microsoft.com/office/officeart/2005/8/layout/hierarchy1#3"/>
    <dgm:cxn modelId="{B8E788D2-F7C6-44A4-83E5-58880DA6412F}" type="presParOf" srcId="{E4199053-4D4A-437E-92EA-BF8FB2308867}" destId="{C9C14C16-9046-4C2A-ACB1-A966BCF914CA}" srcOrd="0" destOrd="0" presId="urn:microsoft.com/office/officeart/2005/8/layout/hierarchy1#3"/>
    <dgm:cxn modelId="{DDEB9267-FC6E-4194-ADC4-C89D34B1CCFB}" type="presParOf" srcId="{E4199053-4D4A-437E-92EA-BF8FB2308867}" destId="{D8974635-B40A-42A6-90EA-6D31754CABA4}" srcOrd="1" destOrd="0" presId="urn:microsoft.com/office/officeart/2005/8/layout/hierarchy1#3"/>
    <dgm:cxn modelId="{217FF474-B8A8-4EE2-840A-42885BE26575}" type="presParOf" srcId="{6110569C-E9BC-4030-AEF7-61AD06F15015}" destId="{D2548A68-3F7A-4728-BAB4-F6D455B7FE31}" srcOrd="1" destOrd="0" presId="urn:microsoft.com/office/officeart/2005/8/layout/hierarchy1#3"/>
    <dgm:cxn modelId="{1F5D4BFC-1E67-41A3-BC4F-3B40A6A82597}" type="presParOf" srcId="{D2548A68-3F7A-4728-BAB4-F6D455B7FE31}" destId="{80EB0DC7-11DB-417C-BA9F-5D24D6958307}" srcOrd="0" destOrd="0" presId="urn:microsoft.com/office/officeart/2005/8/layout/hierarchy1#3"/>
    <dgm:cxn modelId="{B028EC04-07C0-49DF-ACA6-CB57389E2DA5}" type="presParOf" srcId="{D2548A68-3F7A-4728-BAB4-F6D455B7FE31}" destId="{9B403AA3-1F32-47C0-9D9A-5BC7049202E9}" srcOrd="1" destOrd="0" presId="urn:microsoft.com/office/officeart/2005/8/layout/hierarchy1#3"/>
    <dgm:cxn modelId="{693CEFF5-6B43-44BB-AD23-8F856208848A}" type="presParOf" srcId="{9B403AA3-1F32-47C0-9D9A-5BC7049202E9}" destId="{B55DC758-60FD-4694-9033-958E84AC7F84}" srcOrd="0" destOrd="0" presId="urn:microsoft.com/office/officeart/2005/8/layout/hierarchy1#3"/>
    <dgm:cxn modelId="{1A9B82B1-0D77-4F2E-88E2-9C033258CD1A}" type="presParOf" srcId="{B55DC758-60FD-4694-9033-958E84AC7F84}" destId="{DBACEB50-338D-4CD3-891C-2AE5B3A1ED35}" srcOrd="0" destOrd="0" presId="urn:microsoft.com/office/officeart/2005/8/layout/hierarchy1#3"/>
    <dgm:cxn modelId="{15057023-52F8-44BD-8B7F-E2B4E4EED749}" type="presParOf" srcId="{B55DC758-60FD-4694-9033-958E84AC7F84}" destId="{D7B10657-288E-4078-9B5A-EF0450810F3C}" srcOrd="1" destOrd="0" presId="urn:microsoft.com/office/officeart/2005/8/layout/hierarchy1#3"/>
    <dgm:cxn modelId="{26E7391F-EFA9-4A9F-8F3C-E6636FE3C8B9}" type="presParOf" srcId="{9B403AA3-1F32-47C0-9D9A-5BC7049202E9}" destId="{96EEE05C-FEF0-40D8-A25E-B5564BE263C1}" srcOrd="1" destOrd="0" presId="urn:microsoft.com/office/officeart/2005/8/layout/hierarchy1#3"/>
    <dgm:cxn modelId="{CABFE86C-D2D9-4EEE-A681-B161462E28DF}" type="presParOf" srcId="{D2548A68-3F7A-4728-BAB4-F6D455B7FE31}" destId="{68CBBCE4-09C2-4B5F-A09C-60BD1078524F}" srcOrd="2" destOrd="0" presId="urn:microsoft.com/office/officeart/2005/8/layout/hierarchy1#3"/>
    <dgm:cxn modelId="{B057C218-E069-4D96-9DFA-A5B83B2C1814}" type="presParOf" srcId="{D2548A68-3F7A-4728-BAB4-F6D455B7FE31}" destId="{1D206923-C38C-49EA-926A-02C55E95318B}" srcOrd="3" destOrd="0" presId="urn:microsoft.com/office/officeart/2005/8/layout/hierarchy1#3"/>
    <dgm:cxn modelId="{9065837F-0959-4F5B-BE27-98CB64AEE607}" type="presParOf" srcId="{1D206923-C38C-49EA-926A-02C55E95318B}" destId="{336497D5-4D4A-4A17-82A9-B471D49F4A9E}" srcOrd="0" destOrd="0" presId="urn:microsoft.com/office/officeart/2005/8/layout/hierarchy1#3"/>
    <dgm:cxn modelId="{4CAF0095-D12F-40F9-A5CA-154718A8EABF}" type="presParOf" srcId="{336497D5-4D4A-4A17-82A9-B471D49F4A9E}" destId="{7ACF337E-3AD5-4EF6-B459-41BC63159EFB}" srcOrd="0" destOrd="0" presId="urn:microsoft.com/office/officeart/2005/8/layout/hierarchy1#3"/>
    <dgm:cxn modelId="{8CE118AB-E410-4720-B483-14835CD5ED86}" type="presParOf" srcId="{336497D5-4D4A-4A17-82A9-B471D49F4A9E}" destId="{2881A3CF-DAF0-41DA-82DC-29236FAAFB24}" srcOrd="1" destOrd="0" presId="urn:microsoft.com/office/officeart/2005/8/layout/hierarchy1#3"/>
    <dgm:cxn modelId="{18EF9104-9003-4499-9D90-5306E7A3E67E}" type="presParOf" srcId="{1D206923-C38C-49EA-926A-02C55E95318B}" destId="{BF58311A-2B7D-4690-90AF-025A050D875D}" srcOrd="1" destOrd="0" presId="urn:microsoft.com/office/officeart/2005/8/layout/hierarchy1#3"/>
    <dgm:cxn modelId="{5A03A5D9-98BD-4754-8D72-D120CB711818}" type="presParOf" srcId="{D2548A68-3F7A-4728-BAB4-F6D455B7FE31}" destId="{1ED86716-8507-4083-ACBD-6D67A507CEF9}" srcOrd="4" destOrd="0" presId="urn:microsoft.com/office/officeart/2005/8/layout/hierarchy1#3"/>
    <dgm:cxn modelId="{E92FD7C5-A514-4A07-A812-8721471A1BC9}" type="presParOf" srcId="{D2548A68-3F7A-4728-BAB4-F6D455B7FE31}" destId="{8A086E58-4FC3-40D3-9E42-7AA0F1785C61}" srcOrd="5" destOrd="0" presId="urn:microsoft.com/office/officeart/2005/8/layout/hierarchy1#3"/>
    <dgm:cxn modelId="{E7CFEB70-015C-48F7-B88A-C757AC8D2C75}" type="presParOf" srcId="{8A086E58-4FC3-40D3-9E42-7AA0F1785C61}" destId="{A78CA6B2-1F8A-4CED-AFF1-75C6B7C2DA92}" srcOrd="0" destOrd="0" presId="urn:microsoft.com/office/officeart/2005/8/layout/hierarchy1#3"/>
    <dgm:cxn modelId="{9F7FA994-9638-4967-AB52-DD8753A5D812}" type="presParOf" srcId="{A78CA6B2-1F8A-4CED-AFF1-75C6B7C2DA92}" destId="{94794AB3-B9CA-482D-8D06-0E3FA00F0BB0}" srcOrd="0" destOrd="0" presId="urn:microsoft.com/office/officeart/2005/8/layout/hierarchy1#3"/>
    <dgm:cxn modelId="{A58F5C22-3943-4C00-A11A-7D3B5AE10A97}" type="presParOf" srcId="{A78CA6B2-1F8A-4CED-AFF1-75C6B7C2DA92}" destId="{12403853-4177-47D8-8798-83DFE81E9EB5}" srcOrd="1" destOrd="0" presId="urn:microsoft.com/office/officeart/2005/8/layout/hierarchy1#3"/>
    <dgm:cxn modelId="{AB325A2A-8715-43A4-9315-6EEAD9097311}" type="presParOf" srcId="{8A086E58-4FC3-40D3-9E42-7AA0F1785C61}" destId="{EEF5A8DE-17EA-4834-A2E2-2650976BFBCF}" srcOrd="1" destOrd="0" presId="urn:microsoft.com/office/officeart/2005/8/layout/hierarchy1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6641BF-892A-47C5-832C-027F07C98CCF}" type="doc">
      <dgm:prSet loTypeId="urn:microsoft.com/office/officeart/2005/8/layout/hierarchy3#1" loCatId="relationship" qsTypeId="urn:microsoft.com/office/officeart/2005/8/quickstyle/simple2#1" qsCatId="simple" csTypeId="urn:microsoft.com/office/officeart/2005/8/colors/accent1_2#6" csCatId="accent1" phldr="1"/>
      <dgm:spPr/>
      <dgm:t>
        <a:bodyPr/>
        <a:lstStyle/>
        <a:p>
          <a:endParaRPr lang="zh-CN" altLang="en-US"/>
        </a:p>
      </dgm:t>
    </dgm:pt>
    <dgm:pt modelId="{3167E58F-0C21-4849-A4B6-39D762F63299}">
      <dgm:prSet phldrT="[文本]"/>
      <dgm:spPr/>
      <dgm:t>
        <a:bodyPr/>
        <a:lstStyle/>
        <a:p>
          <a:r>
            <a:rPr lang="zh-CN" altLang="en-US" dirty="0" smtClean="0"/>
            <a:t>依据激光发光装置的不同而分类 </a:t>
          </a:r>
          <a:endParaRPr lang="zh-CN" altLang="en-US" dirty="0"/>
        </a:p>
      </dgm:t>
    </dgm:pt>
    <dgm:pt modelId="{4CA7C9EC-E4B6-448D-B7ED-2D8338A72B7D}" type="parTrans" cxnId="{B24A0710-5D35-41A3-BB7C-2D4E7DD7A16D}">
      <dgm:prSet/>
      <dgm:spPr/>
      <dgm:t>
        <a:bodyPr/>
        <a:lstStyle/>
        <a:p>
          <a:endParaRPr lang="zh-CN" altLang="en-US"/>
        </a:p>
      </dgm:t>
    </dgm:pt>
    <dgm:pt modelId="{6262DB33-B3B4-4D62-9D1E-675D66A3D9D2}" type="sibTrans" cxnId="{B24A0710-5D35-41A3-BB7C-2D4E7DD7A16D}">
      <dgm:prSet/>
      <dgm:spPr/>
      <dgm:t>
        <a:bodyPr/>
        <a:lstStyle/>
        <a:p>
          <a:endParaRPr lang="zh-CN" altLang="en-US"/>
        </a:p>
      </dgm:t>
    </dgm:pt>
    <dgm:pt modelId="{921E620E-2F85-4FFA-9628-EFFC3F176396}">
      <dgm:prSet phldrT="[文本]"/>
      <dgm:spPr/>
      <dgm:t>
        <a:bodyPr/>
        <a:lstStyle/>
        <a:p>
          <a:r>
            <a:rPr lang="zh-CN" altLang="en-US" dirty="0" smtClean="0"/>
            <a:t>二氧化碳激光机 </a:t>
          </a:r>
          <a:endParaRPr lang="zh-CN" altLang="en-US" dirty="0"/>
        </a:p>
      </dgm:t>
    </dgm:pt>
    <dgm:pt modelId="{21B30DDC-7128-466D-90CF-D9CE6674AEB1}" type="parTrans" cxnId="{5F9C9A76-3B2B-4CFB-8418-3251FA56AAD7}">
      <dgm:prSet/>
      <dgm:spPr/>
      <dgm:t>
        <a:bodyPr/>
        <a:lstStyle/>
        <a:p>
          <a:endParaRPr lang="zh-CN" altLang="en-US"/>
        </a:p>
      </dgm:t>
    </dgm:pt>
    <dgm:pt modelId="{5E3FDF1B-EC4E-42F0-A87A-EE3C8C3443FB}" type="sibTrans" cxnId="{5F9C9A76-3B2B-4CFB-8418-3251FA56AAD7}">
      <dgm:prSet/>
      <dgm:spPr/>
      <dgm:t>
        <a:bodyPr/>
        <a:lstStyle/>
        <a:p>
          <a:endParaRPr lang="zh-CN" altLang="en-US"/>
        </a:p>
      </dgm:t>
    </dgm:pt>
    <dgm:pt modelId="{72B2C202-B1D2-481E-BB2A-AF34904B4E91}">
      <dgm:prSet phldrT="[文本]"/>
      <dgm:spPr/>
      <dgm:t>
        <a:bodyPr/>
        <a:lstStyle/>
        <a:p>
          <a:r>
            <a:rPr lang="zh-CN" altLang="en-US" dirty="0" smtClean="0"/>
            <a:t>钇铝石榴石激光机 </a:t>
          </a:r>
          <a:endParaRPr lang="zh-CN" altLang="en-US" dirty="0"/>
        </a:p>
      </dgm:t>
    </dgm:pt>
    <dgm:pt modelId="{B6FDF0D7-D645-4437-9F09-CD105F5794F4}" type="parTrans" cxnId="{BD07AE23-FEAD-42B7-954D-C8473A8E82ED}">
      <dgm:prSet/>
      <dgm:spPr/>
      <dgm:t>
        <a:bodyPr/>
        <a:lstStyle/>
        <a:p>
          <a:endParaRPr lang="zh-CN" altLang="en-US"/>
        </a:p>
      </dgm:t>
    </dgm:pt>
    <dgm:pt modelId="{BD4B5631-840A-4D9C-99A8-896F4A8622D2}" type="sibTrans" cxnId="{BD07AE23-FEAD-42B7-954D-C8473A8E82ED}">
      <dgm:prSet/>
      <dgm:spPr/>
      <dgm:t>
        <a:bodyPr/>
        <a:lstStyle/>
        <a:p>
          <a:endParaRPr lang="zh-CN" altLang="en-US"/>
        </a:p>
      </dgm:t>
    </dgm:pt>
    <dgm:pt modelId="{458D1AD9-BAAB-498E-9AFB-0C5572BBCDF3}">
      <dgm:prSet phldrT="[文本]"/>
      <dgm:spPr/>
      <dgm:t>
        <a:bodyPr/>
        <a:lstStyle/>
        <a:p>
          <a:r>
            <a:rPr lang="zh-CN" altLang="en-US" dirty="0" smtClean="0"/>
            <a:t>依据打印方式的不同分类 </a:t>
          </a:r>
          <a:endParaRPr lang="zh-CN" altLang="en-US" dirty="0"/>
        </a:p>
      </dgm:t>
    </dgm:pt>
    <dgm:pt modelId="{9DE5FEB0-B404-424A-B22B-DF95C33C83F6}" type="parTrans" cxnId="{0454DF4C-FD17-45CB-8FAC-EB2D31725288}">
      <dgm:prSet/>
      <dgm:spPr/>
      <dgm:t>
        <a:bodyPr/>
        <a:lstStyle/>
        <a:p>
          <a:endParaRPr lang="zh-CN" altLang="en-US"/>
        </a:p>
      </dgm:t>
    </dgm:pt>
    <dgm:pt modelId="{22B5ED3E-35E7-43FF-BFED-F1F6635E5C55}" type="sibTrans" cxnId="{0454DF4C-FD17-45CB-8FAC-EB2D31725288}">
      <dgm:prSet/>
      <dgm:spPr/>
      <dgm:t>
        <a:bodyPr/>
        <a:lstStyle/>
        <a:p>
          <a:endParaRPr lang="zh-CN" altLang="en-US"/>
        </a:p>
      </dgm:t>
    </dgm:pt>
    <dgm:pt modelId="{0A2E000C-856F-4880-A10A-AC5EF511C3A5}">
      <dgm:prSet phldrT="[文本]"/>
      <dgm:spPr/>
      <dgm:t>
        <a:bodyPr/>
        <a:lstStyle/>
        <a:p>
          <a:r>
            <a:rPr lang="zh-CN" altLang="en-US" dirty="0" smtClean="0"/>
            <a:t>扫描式激光机 </a:t>
          </a:r>
          <a:endParaRPr lang="zh-CN" altLang="en-US" dirty="0"/>
        </a:p>
      </dgm:t>
    </dgm:pt>
    <dgm:pt modelId="{8315D7F2-FCEA-4470-B8BA-990CCD45E234}" type="parTrans" cxnId="{743D1868-56CA-47BF-AA8B-556DCA7DD2FD}">
      <dgm:prSet/>
      <dgm:spPr/>
      <dgm:t>
        <a:bodyPr/>
        <a:lstStyle/>
        <a:p>
          <a:endParaRPr lang="zh-CN" altLang="en-US"/>
        </a:p>
      </dgm:t>
    </dgm:pt>
    <dgm:pt modelId="{46DE6552-4DF8-49A7-8448-49F6E9FD72B2}" type="sibTrans" cxnId="{743D1868-56CA-47BF-AA8B-556DCA7DD2FD}">
      <dgm:prSet/>
      <dgm:spPr/>
      <dgm:t>
        <a:bodyPr/>
        <a:lstStyle/>
        <a:p>
          <a:endParaRPr lang="zh-CN" altLang="en-US"/>
        </a:p>
      </dgm:t>
    </dgm:pt>
    <dgm:pt modelId="{D5A24C09-46F0-4483-B30F-27B72092A74F}">
      <dgm:prSet phldrT="[文本]"/>
      <dgm:spPr/>
      <dgm:t>
        <a:bodyPr/>
        <a:lstStyle/>
        <a:p>
          <a:r>
            <a:rPr lang="zh-CN" altLang="en-US" dirty="0" smtClean="0"/>
            <a:t>屏蔽式激光机 </a:t>
          </a:r>
          <a:endParaRPr lang="zh-CN" altLang="en-US" dirty="0"/>
        </a:p>
      </dgm:t>
    </dgm:pt>
    <dgm:pt modelId="{0610405C-8221-4BCA-AD2A-7293EB9BDEE4}" type="parTrans" cxnId="{91D98470-54A7-40BB-A1EB-CE6A3529E296}">
      <dgm:prSet/>
      <dgm:spPr/>
      <dgm:t>
        <a:bodyPr/>
        <a:lstStyle/>
        <a:p>
          <a:endParaRPr lang="zh-CN" altLang="en-US"/>
        </a:p>
      </dgm:t>
    </dgm:pt>
    <dgm:pt modelId="{9636E154-98ED-4CB6-91D6-91D0703C4419}" type="sibTrans" cxnId="{91D98470-54A7-40BB-A1EB-CE6A3529E296}">
      <dgm:prSet/>
      <dgm:spPr/>
      <dgm:t>
        <a:bodyPr/>
        <a:lstStyle/>
        <a:p>
          <a:endParaRPr lang="zh-CN" altLang="en-US"/>
        </a:p>
      </dgm:t>
    </dgm:pt>
    <dgm:pt modelId="{BA68B5F2-7EBC-4A82-B7A9-D2B3C1193634}">
      <dgm:prSet/>
      <dgm:spPr/>
      <dgm:t>
        <a:bodyPr/>
        <a:lstStyle/>
        <a:p>
          <a:r>
            <a:rPr lang="zh-CN" altLang="en-US" smtClean="0"/>
            <a:t>激太原子激光机 </a:t>
          </a:r>
          <a:endParaRPr lang="zh-CN" altLang="en-US" dirty="0"/>
        </a:p>
      </dgm:t>
    </dgm:pt>
    <dgm:pt modelId="{433A2464-620A-4ABB-AFDC-03ECB4667E0A}" type="parTrans" cxnId="{F4E20757-3957-43ED-BB6B-BD35B1B6FC92}">
      <dgm:prSet/>
      <dgm:spPr/>
      <dgm:t>
        <a:bodyPr/>
        <a:lstStyle/>
        <a:p>
          <a:endParaRPr lang="zh-CN" altLang="en-US"/>
        </a:p>
      </dgm:t>
    </dgm:pt>
    <dgm:pt modelId="{1C65B011-7B73-440A-A2FD-7CCFFB94E577}" type="sibTrans" cxnId="{F4E20757-3957-43ED-BB6B-BD35B1B6FC92}">
      <dgm:prSet/>
      <dgm:spPr/>
      <dgm:t>
        <a:bodyPr/>
        <a:lstStyle/>
        <a:p>
          <a:endParaRPr lang="zh-CN" altLang="en-US"/>
        </a:p>
      </dgm:t>
    </dgm:pt>
    <dgm:pt modelId="{DFD84DB2-07DB-4D04-8AFE-CAD249392940}">
      <dgm:prSet/>
      <dgm:spPr/>
      <dgm:t>
        <a:bodyPr/>
        <a:lstStyle/>
        <a:p>
          <a:r>
            <a:rPr lang="zh-CN" altLang="en-US" smtClean="0"/>
            <a:t>高频钇铝石榴石激光机 </a:t>
          </a:r>
          <a:endParaRPr lang="zh-CN" altLang="en-US" dirty="0"/>
        </a:p>
      </dgm:t>
    </dgm:pt>
    <dgm:pt modelId="{2714620B-E4F5-4EA6-9140-2F1330147ABC}" type="parTrans" cxnId="{898D1599-FAC9-4228-87EB-60DABB45C4DD}">
      <dgm:prSet/>
      <dgm:spPr/>
      <dgm:t>
        <a:bodyPr/>
        <a:lstStyle/>
        <a:p>
          <a:endParaRPr lang="zh-CN" altLang="en-US"/>
        </a:p>
      </dgm:t>
    </dgm:pt>
    <dgm:pt modelId="{E7C2D149-C0B0-46A6-A7E6-8E4796A00931}" type="sibTrans" cxnId="{898D1599-FAC9-4228-87EB-60DABB45C4DD}">
      <dgm:prSet/>
      <dgm:spPr/>
      <dgm:t>
        <a:bodyPr/>
        <a:lstStyle/>
        <a:p>
          <a:endParaRPr lang="zh-CN" altLang="en-US"/>
        </a:p>
      </dgm:t>
    </dgm:pt>
    <dgm:pt modelId="{2C08F876-C87C-48B1-BCBB-0EFE0E49DFBB}" type="pres">
      <dgm:prSet presAssocID="{636641BF-892A-47C5-832C-027F07C98C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214D995-0354-4EC6-9845-BE75A48C3C95}" type="pres">
      <dgm:prSet presAssocID="{3167E58F-0C21-4849-A4B6-39D762F63299}" presName="root" presStyleCnt="0"/>
      <dgm:spPr/>
    </dgm:pt>
    <dgm:pt modelId="{6B6BEF9E-1AEE-410E-AAF1-2B9ADF6BF442}" type="pres">
      <dgm:prSet presAssocID="{3167E58F-0C21-4849-A4B6-39D762F63299}" presName="rootComposite" presStyleCnt="0"/>
      <dgm:spPr/>
    </dgm:pt>
    <dgm:pt modelId="{99BDF887-134E-4100-9C83-5043E7F0CFF7}" type="pres">
      <dgm:prSet presAssocID="{3167E58F-0C21-4849-A4B6-39D762F63299}" presName="rootText" presStyleLbl="node1" presStyleIdx="0" presStyleCnt="2"/>
      <dgm:spPr/>
      <dgm:t>
        <a:bodyPr/>
        <a:lstStyle/>
        <a:p>
          <a:endParaRPr lang="zh-CN" altLang="en-US"/>
        </a:p>
      </dgm:t>
    </dgm:pt>
    <dgm:pt modelId="{0C6AA055-8C51-4163-A6EF-6E121EC13998}" type="pres">
      <dgm:prSet presAssocID="{3167E58F-0C21-4849-A4B6-39D762F63299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5E291A04-62B7-48A4-A14B-5340AD0297F8}" type="pres">
      <dgm:prSet presAssocID="{3167E58F-0C21-4849-A4B6-39D762F63299}" presName="childShape" presStyleCnt="0"/>
      <dgm:spPr/>
    </dgm:pt>
    <dgm:pt modelId="{B3062947-6E3F-497B-AFC6-4C377EBB4E2C}" type="pres">
      <dgm:prSet presAssocID="{21B30DDC-7128-466D-90CF-D9CE6674AEB1}" presName="Name13" presStyleLbl="parChTrans1D2" presStyleIdx="0" presStyleCnt="6"/>
      <dgm:spPr/>
      <dgm:t>
        <a:bodyPr/>
        <a:lstStyle/>
        <a:p>
          <a:endParaRPr lang="zh-CN" altLang="en-US"/>
        </a:p>
      </dgm:t>
    </dgm:pt>
    <dgm:pt modelId="{50338AC4-41CC-4F35-B222-52BBBF3B0463}" type="pres">
      <dgm:prSet presAssocID="{921E620E-2F85-4FFA-9628-EFFC3F176396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5EA21B-A866-4667-B529-A70F650C3F95}" type="pres">
      <dgm:prSet presAssocID="{B6FDF0D7-D645-4437-9F09-CD105F5794F4}" presName="Name13" presStyleLbl="parChTrans1D2" presStyleIdx="1" presStyleCnt="6"/>
      <dgm:spPr/>
      <dgm:t>
        <a:bodyPr/>
        <a:lstStyle/>
        <a:p>
          <a:endParaRPr lang="zh-CN" altLang="en-US"/>
        </a:p>
      </dgm:t>
    </dgm:pt>
    <dgm:pt modelId="{FCF7C754-0358-48E5-B041-2D9E541AD79D}" type="pres">
      <dgm:prSet presAssocID="{72B2C202-B1D2-481E-BB2A-AF34904B4E91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31ECF8-506C-46FD-8311-BAFACD3AFDD4}" type="pres">
      <dgm:prSet presAssocID="{2714620B-E4F5-4EA6-9140-2F1330147ABC}" presName="Name13" presStyleLbl="parChTrans1D2" presStyleIdx="2" presStyleCnt="6"/>
      <dgm:spPr/>
      <dgm:t>
        <a:bodyPr/>
        <a:lstStyle/>
        <a:p>
          <a:endParaRPr lang="zh-CN" altLang="en-US"/>
        </a:p>
      </dgm:t>
    </dgm:pt>
    <dgm:pt modelId="{BE45B88E-6648-4857-AE27-77F2D360F983}" type="pres">
      <dgm:prSet presAssocID="{DFD84DB2-07DB-4D04-8AFE-CAD24939294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A07141-C65D-4CFC-B44B-56E68DDBDEE1}" type="pres">
      <dgm:prSet presAssocID="{433A2464-620A-4ABB-AFDC-03ECB4667E0A}" presName="Name13" presStyleLbl="parChTrans1D2" presStyleIdx="3" presStyleCnt="6"/>
      <dgm:spPr/>
      <dgm:t>
        <a:bodyPr/>
        <a:lstStyle/>
        <a:p>
          <a:endParaRPr lang="zh-CN" altLang="en-US"/>
        </a:p>
      </dgm:t>
    </dgm:pt>
    <dgm:pt modelId="{A4A348F6-E84E-4996-8221-6F237B0FD397}" type="pres">
      <dgm:prSet presAssocID="{BA68B5F2-7EBC-4A82-B7A9-D2B3C1193634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B6B7A9-998B-4CF1-97AE-10603F663749}" type="pres">
      <dgm:prSet presAssocID="{458D1AD9-BAAB-498E-9AFB-0C5572BBCDF3}" presName="root" presStyleCnt="0"/>
      <dgm:spPr/>
    </dgm:pt>
    <dgm:pt modelId="{0D9635E5-E174-4AC3-9E5A-4769D7B8CCA2}" type="pres">
      <dgm:prSet presAssocID="{458D1AD9-BAAB-498E-9AFB-0C5572BBCDF3}" presName="rootComposite" presStyleCnt="0"/>
      <dgm:spPr/>
    </dgm:pt>
    <dgm:pt modelId="{4DEF091D-8949-4EC8-A468-341549FCFCCD}" type="pres">
      <dgm:prSet presAssocID="{458D1AD9-BAAB-498E-9AFB-0C5572BBCDF3}" presName="rootText" presStyleLbl="node1" presStyleIdx="1" presStyleCnt="2"/>
      <dgm:spPr/>
      <dgm:t>
        <a:bodyPr/>
        <a:lstStyle/>
        <a:p>
          <a:endParaRPr lang="zh-CN" altLang="en-US"/>
        </a:p>
      </dgm:t>
    </dgm:pt>
    <dgm:pt modelId="{075DCA9B-DF94-40BB-82A3-9C32ED4B44CE}" type="pres">
      <dgm:prSet presAssocID="{458D1AD9-BAAB-498E-9AFB-0C5572BBCDF3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F0504F61-F702-42E3-A829-6EF8F21EB4B1}" type="pres">
      <dgm:prSet presAssocID="{458D1AD9-BAAB-498E-9AFB-0C5572BBCDF3}" presName="childShape" presStyleCnt="0"/>
      <dgm:spPr/>
    </dgm:pt>
    <dgm:pt modelId="{8E80D3B9-C4DA-4A92-B246-D5F5152D2093}" type="pres">
      <dgm:prSet presAssocID="{8315D7F2-FCEA-4470-B8BA-990CCD45E234}" presName="Name13" presStyleLbl="parChTrans1D2" presStyleIdx="4" presStyleCnt="6"/>
      <dgm:spPr/>
      <dgm:t>
        <a:bodyPr/>
        <a:lstStyle/>
        <a:p>
          <a:endParaRPr lang="zh-CN" altLang="en-US"/>
        </a:p>
      </dgm:t>
    </dgm:pt>
    <dgm:pt modelId="{46BA9BFF-37D2-4B29-B512-5D18C350DA4F}" type="pres">
      <dgm:prSet presAssocID="{0A2E000C-856F-4880-A10A-AC5EF511C3A5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A5136F-D4A1-4A37-9043-45C416ADF001}" type="pres">
      <dgm:prSet presAssocID="{0610405C-8221-4BCA-AD2A-7293EB9BDEE4}" presName="Name13" presStyleLbl="parChTrans1D2" presStyleIdx="5" presStyleCnt="6"/>
      <dgm:spPr/>
      <dgm:t>
        <a:bodyPr/>
        <a:lstStyle/>
        <a:p>
          <a:endParaRPr lang="zh-CN" altLang="en-US"/>
        </a:p>
      </dgm:t>
    </dgm:pt>
    <dgm:pt modelId="{AB68B923-09F3-451B-9B38-1FD5EB31BC3E}" type="pres">
      <dgm:prSet presAssocID="{D5A24C09-46F0-4483-B30F-27B72092A74F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F91533F-77C8-427D-8F66-F7FDF7EB5D84}" type="presOf" srcId="{D5A24C09-46F0-4483-B30F-27B72092A74F}" destId="{AB68B923-09F3-451B-9B38-1FD5EB31BC3E}" srcOrd="0" destOrd="0" presId="urn:microsoft.com/office/officeart/2005/8/layout/hierarchy3#1"/>
    <dgm:cxn modelId="{EDF9CA34-2F10-460A-95CA-D2D5476489D6}" type="presOf" srcId="{3167E58F-0C21-4849-A4B6-39D762F63299}" destId="{99BDF887-134E-4100-9C83-5043E7F0CFF7}" srcOrd="0" destOrd="0" presId="urn:microsoft.com/office/officeart/2005/8/layout/hierarchy3#1"/>
    <dgm:cxn modelId="{BD07AE23-FEAD-42B7-954D-C8473A8E82ED}" srcId="{3167E58F-0C21-4849-A4B6-39D762F63299}" destId="{72B2C202-B1D2-481E-BB2A-AF34904B4E91}" srcOrd="1" destOrd="0" parTransId="{B6FDF0D7-D645-4437-9F09-CD105F5794F4}" sibTransId="{BD4B5631-840A-4D9C-99A8-896F4A8622D2}"/>
    <dgm:cxn modelId="{5F9C9A76-3B2B-4CFB-8418-3251FA56AAD7}" srcId="{3167E58F-0C21-4849-A4B6-39D762F63299}" destId="{921E620E-2F85-4FFA-9628-EFFC3F176396}" srcOrd="0" destOrd="0" parTransId="{21B30DDC-7128-466D-90CF-D9CE6674AEB1}" sibTransId="{5E3FDF1B-EC4E-42F0-A87A-EE3C8C3443FB}"/>
    <dgm:cxn modelId="{DB06911C-512E-41BC-BF01-28ADF72B6F8A}" type="presOf" srcId="{8315D7F2-FCEA-4470-B8BA-990CCD45E234}" destId="{8E80D3B9-C4DA-4A92-B246-D5F5152D2093}" srcOrd="0" destOrd="0" presId="urn:microsoft.com/office/officeart/2005/8/layout/hierarchy3#1"/>
    <dgm:cxn modelId="{743D1868-56CA-47BF-AA8B-556DCA7DD2FD}" srcId="{458D1AD9-BAAB-498E-9AFB-0C5572BBCDF3}" destId="{0A2E000C-856F-4880-A10A-AC5EF511C3A5}" srcOrd="0" destOrd="0" parTransId="{8315D7F2-FCEA-4470-B8BA-990CCD45E234}" sibTransId="{46DE6552-4DF8-49A7-8448-49F6E9FD72B2}"/>
    <dgm:cxn modelId="{4DD59C6B-2660-49B9-AAAD-C83969F81700}" type="presOf" srcId="{636641BF-892A-47C5-832C-027F07C98CCF}" destId="{2C08F876-C87C-48B1-BCBB-0EFE0E49DFBB}" srcOrd="0" destOrd="0" presId="urn:microsoft.com/office/officeart/2005/8/layout/hierarchy3#1"/>
    <dgm:cxn modelId="{67F8C970-ED47-4ED9-8447-C20EB82FA98E}" type="presOf" srcId="{72B2C202-B1D2-481E-BB2A-AF34904B4E91}" destId="{FCF7C754-0358-48E5-B041-2D9E541AD79D}" srcOrd="0" destOrd="0" presId="urn:microsoft.com/office/officeart/2005/8/layout/hierarchy3#1"/>
    <dgm:cxn modelId="{8D20D0CA-D1B4-45D0-8882-323902523DAA}" type="presOf" srcId="{458D1AD9-BAAB-498E-9AFB-0C5572BBCDF3}" destId="{075DCA9B-DF94-40BB-82A3-9C32ED4B44CE}" srcOrd="1" destOrd="0" presId="urn:microsoft.com/office/officeart/2005/8/layout/hierarchy3#1"/>
    <dgm:cxn modelId="{38A7EBCC-346B-4E93-8B65-C2B9678591A5}" type="presOf" srcId="{0A2E000C-856F-4880-A10A-AC5EF511C3A5}" destId="{46BA9BFF-37D2-4B29-B512-5D18C350DA4F}" srcOrd="0" destOrd="0" presId="urn:microsoft.com/office/officeart/2005/8/layout/hierarchy3#1"/>
    <dgm:cxn modelId="{0D162B0B-2DF5-47F6-B6BB-C4FAD3C9AA54}" type="presOf" srcId="{BA68B5F2-7EBC-4A82-B7A9-D2B3C1193634}" destId="{A4A348F6-E84E-4996-8221-6F237B0FD397}" srcOrd="0" destOrd="0" presId="urn:microsoft.com/office/officeart/2005/8/layout/hierarchy3#1"/>
    <dgm:cxn modelId="{E46F0CA5-9B96-46A5-871D-3868F8683CF0}" type="presOf" srcId="{3167E58F-0C21-4849-A4B6-39D762F63299}" destId="{0C6AA055-8C51-4163-A6EF-6E121EC13998}" srcOrd="1" destOrd="0" presId="urn:microsoft.com/office/officeart/2005/8/layout/hierarchy3#1"/>
    <dgm:cxn modelId="{AC0960B9-97AE-47D9-AA3D-3018A10C3949}" type="presOf" srcId="{21B30DDC-7128-466D-90CF-D9CE6674AEB1}" destId="{B3062947-6E3F-497B-AFC6-4C377EBB4E2C}" srcOrd="0" destOrd="0" presId="urn:microsoft.com/office/officeart/2005/8/layout/hierarchy3#1"/>
    <dgm:cxn modelId="{3A55DF91-CBC1-4599-8A6F-4461777F032C}" type="presOf" srcId="{458D1AD9-BAAB-498E-9AFB-0C5572BBCDF3}" destId="{4DEF091D-8949-4EC8-A468-341549FCFCCD}" srcOrd="0" destOrd="0" presId="urn:microsoft.com/office/officeart/2005/8/layout/hierarchy3#1"/>
    <dgm:cxn modelId="{2B06A0FE-E2C2-458C-9923-26F8FE6651E2}" type="presOf" srcId="{0610405C-8221-4BCA-AD2A-7293EB9BDEE4}" destId="{A1A5136F-D4A1-4A37-9043-45C416ADF001}" srcOrd="0" destOrd="0" presId="urn:microsoft.com/office/officeart/2005/8/layout/hierarchy3#1"/>
    <dgm:cxn modelId="{46014D4E-2DD2-404C-B11A-FC39178D2076}" type="presOf" srcId="{433A2464-620A-4ABB-AFDC-03ECB4667E0A}" destId="{E5A07141-C65D-4CFC-B44B-56E68DDBDEE1}" srcOrd="0" destOrd="0" presId="urn:microsoft.com/office/officeart/2005/8/layout/hierarchy3#1"/>
    <dgm:cxn modelId="{84FDB359-C304-4B3A-A1C5-9CE04FCBAB9E}" type="presOf" srcId="{DFD84DB2-07DB-4D04-8AFE-CAD249392940}" destId="{BE45B88E-6648-4857-AE27-77F2D360F983}" srcOrd="0" destOrd="0" presId="urn:microsoft.com/office/officeart/2005/8/layout/hierarchy3#1"/>
    <dgm:cxn modelId="{0454DF4C-FD17-45CB-8FAC-EB2D31725288}" srcId="{636641BF-892A-47C5-832C-027F07C98CCF}" destId="{458D1AD9-BAAB-498E-9AFB-0C5572BBCDF3}" srcOrd="1" destOrd="0" parTransId="{9DE5FEB0-B404-424A-B22B-DF95C33C83F6}" sibTransId="{22B5ED3E-35E7-43FF-BFED-F1F6635E5C55}"/>
    <dgm:cxn modelId="{CCC9A841-D032-4959-AFE4-63A39665EE64}" type="presOf" srcId="{2714620B-E4F5-4EA6-9140-2F1330147ABC}" destId="{8831ECF8-506C-46FD-8311-BAFACD3AFDD4}" srcOrd="0" destOrd="0" presId="urn:microsoft.com/office/officeart/2005/8/layout/hierarchy3#1"/>
    <dgm:cxn modelId="{F4E20757-3957-43ED-BB6B-BD35B1B6FC92}" srcId="{3167E58F-0C21-4849-A4B6-39D762F63299}" destId="{BA68B5F2-7EBC-4A82-B7A9-D2B3C1193634}" srcOrd="3" destOrd="0" parTransId="{433A2464-620A-4ABB-AFDC-03ECB4667E0A}" sibTransId="{1C65B011-7B73-440A-A2FD-7CCFFB94E577}"/>
    <dgm:cxn modelId="{91D98470-54A7-40BB-A1EB-CE6A3529E296}" srcId="{458D1AD9-BAAB-498E-9AFB-0C5572BBCDF3}" destId="{D5A24C09-46F0-4483-B30F-27B72092A74F}" srcOrd="1" destOrd="0" parTransId="{0610405C-8221-4BCA-AD2A-7293EB9BDEE4}" sibTransId="{9636E154-98ED-4CB6-91D6-91D0703C4419}"/>
    <dgm:cxn modelId="{373EBF7E-757B-46F3-BA1E-4FCCE9CB7B76}" type="presOf" srcId="{B6FDF0D7-D645-4437-9F09-CD105F5794F4}" destId="{D85EA21B-A866-4667-B529-A70F650C3F95}" srcOrd="0" destOrd="0" presId="urn:microsoft.com/office/officeart/2005/8/layout/hierarchy3#1"/>
    <dgm:cxn modelId="{898D1599-FAC9-4228-87EB-60DABB45C4DD}" srcId="{3167E58F-0C21-4849-A4B6-39D762F63299}" destId="{DFD84DB2-07DB-4D04-8AFE-CAD249392940}" srcOrd="2" destOrd="0" parTransId="{2714620B-E4F5-4EA6-9140-2F1330147ABC}" sibTransId="{E7C2D149-C0B0-46A6-A7E6-8E4796A00931}"/>
    <dgm:cxn modelId="{B24A0710-5D35-41A3-BB7C-2D4E7DD7A16D}" srcId="{636641BF-892A-47C5-832C-027F07C98CCF}" destId="{3167E58F-0C21-4849-A4B6-39D762F63299}" srcOrd="0" destOrd="0" parTransId="{4CA7C9EC-E4B6-448D-B7ED-2D8338A72B7D}" sibTransId="{6262DB33-B3B4-4D62-9D1E-675D66A3D9D2}"/>
    <dgm:cxn modelId="{EC0C2751-E312-4791-8D9D-EF276C972DBB}" type="presOf" srcId="{921E620E-2F85-4FFA-9628-EFFC3F176396}" destId="{50338AC4-41CC-4F35-B222-52BBBF3B0463}" srcOrd="0" destOrd="0" presId="urn:microsoft.com/office/officeart/2005/8/layout/hierarchy3#1"/>
    <dgm:cxn modelId="{3467FAF5-B0F6-4BA3-946B-9FF48D3947E8}" type="presParOf" srcId="{2C08F876-C87C-48B1-BCBB-0EFE0E49DFBB}" destId="{E214D995-0354-4EC6-9845-BE75A48C3C95}" srcOrd="0" destOrd="0" presId="urn:microsoft.com/office/officeart/2005/8/layout/hierarchy3#1"/>
    <dgm:cxn modelId="{290BB85D-E95E-4B3B-9A1C-98B9E0CE5BC6}" type="presParOf" srcId="{E214D995-0354-4EC6-9845-BE75A48C3C95}" destId="{6B6BEF9E-1AEE-410E-AAF1-2B9ADF6BF442}" srcOrd="0" destOrd="0" presId="urn:microsoft.com/office/officeart/2005/8/layout/hierarchy3#1"/>
    <dgm:cxn modelId="{756C9F11-D7FF-401E-8D4C-DF1C5807A960}" type="presParOf" srcId="{6B6BEF9E-1AEE-410E-AAF1-2B9ADF6BF442}" destId="{99BDF887-134E-4100-9C83-5043E7F0CFF7}" srcOrd="0" destOrd="0" presId="urn:microsoft.com/office/officeart/2005/8/layout/hierarchy3#1"/>
    <dgm:cxn modelId="{8031ED80-3AD1-4B37-ADFE-965E46E45C85}" type="presParOf" srcId="{6B6BEF9E-1AEE-410E-AAF1-2B9ADF6BF442}" destId="{0C6AA055-8C51-4163-A6EF-6E121EC13998}" srcOrd="1" destOrd="0" presId="urn:microsoft.com/office/officeart/2005/8/layout/hierarchy3#1"/>
    <dgm:cxn modelId="{5B095446-B2BE-4C99-B451-1E3F43E8B79D}" type="presParOf" srcId="{E214D995-0354-4EC6-9845-BE75A48C3C95}" destId="{5E291A04-62B7-48A4-A14B-5340AD0297F8}" srcOrd="1" destOrd="0" presId="urn:microsoft.com/office/officeart/2005/8/layout/hierarchy3#1"/>
    <dgm:cxn modelId="{13339C97-B276-4F60-945C-C1369EBC8F20}" type="presParOf" srcId="{5E291A04-62B7-48A4-A14B-5340AD0297F8}" destId="{B3062947-6E3F-497B-AFC6-4C377EBB4E2C}" srcOrd="0" destOrd="0" presId="urn:microsoft.com/office/officeart/2005/8/layout/hierarchy3#1"/>
    <dgm:cxn modelId="{B60D737D-EB09-4CB8-9D73-B443D48A1A7E}" type="presParOf" srcId="{5E291A04-62B7-48A4-A14B-5340AD0297F8}" destId="{50338AC4-41CC-4F35-B222-52BBBF3B0463}" srcOrd="1" destOrd="0" presId="urn:microsoft.com/office/officeart/2005/8/layout/hierarchy3#1"/>
    <dgm:cxn modelId="{0F877A94-3436-406B-AD9D-61A4F2E00111}" type="presParOf" srcId="{5E291A04-62B7-48A4-A14B-5340AD0297F8}" destId="{D85EA21B-A866-4667-B529-A70F650C3F95}" srcOrd="2" destOrd="0" presId="urn:microsoft.com/office/officeart/2005/8/layout/hierarchy3#1"/>
    <dgm:cxn modelId="{184FA9BD-525A-4D2A-A3A4-287837B243BE}" type="presParOf" srcId="{5E291A04-62B7-48A4-A14B-5340AD0297F8}" destId="{FCF7C754-0358-48E5-B041-2D9E541AD79D}" srcOrd="3" destOrd="0" presId="urn:microsoft.com/office/officeart/2005/8/layout/hierarchy3#1"/>
    <dgm:cxn modelId="{3BE361DF-B6AE-42F7-AC06-B5F256399640}" type="presParOf" srcId="{5E291A04-62B7-48A4-A14B-5340AD0297F8}" destId="{8831ECF8-506C-46FD-8311-BAFACD3AFDD4}" srcOrd="4" destOrd="0" presId="urn:microsoft.com/office/officeart/2005/8/layout/hierarchy3#1"/>
    <dgm:cxn modelId="{471C9576-031B-4D4E-B808-99478048FCD1}" type="presParOf" srcId="{5E291A04-62B7-48A4-A14B-5340AD0297F8}" destId="{BE45B88E-6648-4857-AE27-77F2D360F983}" srcOrd="5" destOrd="0" presId="urn:microsoft.com/office/officeart/2005/8/layout/hierarchy3#1"/>
    <dgm:cxn modelId="{1EEE72A5-81AC-40E4-97AA-0424D8CCEB68}" type="presParOf" srcId="{5E291A04-62B7-48A4-A14B-5340AD0297F8}" destId="{E5A07141-C65D-4CFC-B44B-56E68DDBDEE1}" srcOrd="6" destOrd="0" presId="urn:microsoft.com/office/officeart/2005/8/layout/hierarchy3#1"/>
    <dgm:cxn modelId="{F72D3C2A-93C2-4474-B2CD-A624AD743910}" type="presParOf" srcId="{5E291A04-62B7-48A4-A14B-5340AD0297F8}" destId="{A4A348F6-E84E-4996-8221-6F237B0FD397}" srcOrd="7" destOrd="0" presId="urn:microsoft.com/office/officeart/2005/8/layout/hierarchy3#1"/>
    <dgm:cxn modelId="{DBED0BA9-84A0-44DF-8410-DE2B1B9FE954}" type="presParOf" srcId="{2C08F876-C87C-48B1-BCBB-0EFE0E49DFBB}" destId="{3EB6B7A9-998B-4CF1-97AE-10603F663749}" srcOrd="1" destOrd="0" presId="urn:microsoft.com/office/officeart/2005/8/layout/hierarchy3#1"/>
    <dgm:cxn modelId="{8152AAEA-4E01-4545-9205-6C34AD150664}" type="presParOf" srcId="{3EB6B7A9-998B-4CF1-97AE-10603F663749}" destId="{0D9635E5-E174-4AC3-9E5A-4769D7B8CCA2}" srcOrd="0" destOrd="0" presId="urn:microsoft.com/office/officeart/2005/8/layout/hierarchy3#1"/>
    <dgm:cxn modelId="{5428F720-F4ED-4BD9-8688-AAB7A3C301E0}" type="presParOf" srcId="{0D9635E5-E174-4AC3-9E5A-4769D7B8CCA2}" destId="{4DEF091D-8949-4EC8-A468-341549FCFCCD}" srcOrd="0" destOrd="0" presId="urn:microsoft.com/office/officeart/2005/8/layout/hierarchy3#1"/>
    <dgm:cxn modelId="{C22CBBB5-9B54-4C16-B115-4B09C7FD4084}" type="presParOf" srcId="{0D9635E5-E174-4AC3-9E5A-4769D7B8CCA2}" destId="{075DCA9B-DF94-40BB-82A3-9C32ED4B44CE}" srcOrd="1" destOrd="0" presId="urn:microsoft.com/office/officeart/2005/8/layout/hierarchy3#1"/>
    <dgm:cxn modelId="{566381D3-AFD9-4569-8ACD-79755E4021B0}" type="presParOf" srcId="{3EB6B7A9-998B-4CF1-97AE-10603F663749}" destId="{F0504F61-F702-42E3-A829-6EF8F21EB4B1}" srcOrd="1" destOrd="0" presId="urn:microsoft.com/office/officeart/2005/8/layout/hierarchy3#1"/>
    <dgm:cxn modelId="{504D3A25-635D-44CE-B0FA-9C4FFA9C2F36}" type="presParOf" srcId="{F0504F61-F702-42E3-A829-6EF8F21EB4B1}" destId="{8E80D3B9-C4DA-4A92-B246-D5F5152D2093}" srcOrd="0" destOrd="0" presId="urn:microsoft.com/office/officeart/2005/8/layout/hierarchy3#1"/>
    <dgm:cxn modelId="{B8962562-52EF-4C79-AE5C-6DB34A73F45E}" type="presParOf" srcId="{F0504F61-F702-42E3-A829-6EF8F21EB4B1}" destId="{46BA9BFF-37D2-4B29-B512-5D18C350DA4F}" srcOrd="1" destOrd="0" presId="urn:microsoft.com/office/officeart/2005/8/layout/hierarchy3#1"/>
    <dgm:cxn modelId="{EA38AC75-0902-4493-BD1D-1630CA621FC2}" type="presParOf" srcId="{F0504F61-F702-42E3-A829-6EF8F21EB4B1}" destId="{A1A5136F-D4A1-4A37-9043-45C416ADF001}" srcOrd="2" destOrd="0" presId="urn:microsoft.com/office/officeart/2005/8/layout/hierarchy3#1"/>
    <dgm:cxn modelId="{4DB42081-8F90-4DF2-8458-C7A514DE62CE}" type="presParOf" srcId="{F0504F61-F702-42E3-A829-6EF8F21EB4B1}" destId="{AB68B923-09F3-451B-9B38-1FD5EB31BC3E}" srcOrd="3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B1C940-100C-43BC-A805-1EDFB621AAC6}" type="doc">
      <dgm:prSet loTypeId="urn:microsoft.com/office/officeart/2005/8/layout/hierarchy3#2" loCatId="list" qsTypeId="urn:microsoft.com/office/officeart/2005/8/quickstyle/simple2#2" qsCatId="simple" csTypeId="urn:microsoft.com/office/officeart/2005/8/colors/accent1_2#7" csCatId="accent1" phldr="1"/>
      <dgm:spPr/>
      <dgm:t>
        <a:bodyPr/>
        <a:lstStyle/>
        <a:p>
          <a:endParaRPr lang="zh-CN" altLang="en-US"/>
        </a:p>
      </dgm:t>
    </dgm:pt>
    <dgm:pt modelId="{18EC4EFA-0F44-435B-8DE1-8E923EB4EBF9}">
      <dgm:prSet phldrT="[文本]" custT="1"/>
      <dgm:spPr/>
      <dgm:t>
        <a:bodyPr/>
        <a:lstStyle/>
        <a:p>
          <a:r>
            <a:rPr lang="zh-CN" altLang="en-US" sz="2400" dirty="0" smtClean="0"/>
            <a:t>优点</a:t>
          </a:r>
          <a:endParaRPr lang="zh-CN" altLang="en-US" sz="2400" dirty="0"/>
        </a:p>
      </dgm:t>
    </dgm:pt>
    <dgm:pt modelId="{E9528103-BEC3-4B6D-862D-4123F4231FA8}" type="parTrans" cxnId="{E5B690F8-7D55-46D1-A70E-CF65A332AC58}">
      <dgm:prSet/>
      <dgm:spPr/>
      <dgm:t>
        <a:bodyPr/>
        <a:lstStyle/>
        <a:p>
          <a:endParaRPr lang="zh-CN" altLang="en-US"/>
        </a:p>
      </dgm:t>
    </dgm:pt>
    <dgm:pt modelId="{64C8E37B-7C44-40C1-88D0-F45789035C15}" type="sibTrans" cxnId="{E5B690F8-7D55-46D1-A70E-CF65A332AC58}">
      <dgm:prSet/>
      <dgm:spPr/>
      <dgm:t>
        <a:bodyPr/>
        <a:lstStyle/>
        <a:p>
          <a:endParaRPr lang="zh-CN" altLang="en-US"/>
        </a:p>
      </dgm:t>
    </dgm:pt>
    <dgm:pt modelId="{D0AB44A3-E506-403A-BEFB-3775FED29213}">
      <dgm:prSet phldrT="[文本]" custT="1"/>
      <dgm:spPr/>
      <dgm:t>
        <a:bodyPr/>
        <a:lstStyle/>
        <a:p>
          <a:pPr algn="l"/>
          <a:r>
            <a:rPr lang="zh-CN" altLang="en-US" sz="1700" dirty="0" smtClean="0"/>
            <a:t>扫描式的优点 </a:t>
          </a:r>
        </a:p>
        <a:p>
          <a:pPr algn="l"/>
          <a:r>
            <a:rPr lang="en-US" altLang="zh-CN" sz="1700" dirty="0" smtClean="0"/>
            <a:t>1,</a:t>
          </a:r>
          <a:r>
            <a:rPr lang="zh-CN" altLang="en-US" sz="1700" dirty="0" smtClean="0"/>
            <a:t>善长打印细小文字。 </a:t>
          </a:r>
        </a:p>
        <a:p>
          <a:pPr algn="l"/>
          <a:r>
            <a:rPr lang="en-US" altLang="zh-CN" sz="1700" dirty="0" smtClean="0"/>
            <a:t>2,</a:t>
          </a:r>
          <a:r>
            <a:rPr lang="zh-CN" altLang="en-US" sz="1700" dirty="0" smtClean="0"/>
            <a:t>绘图数据由电脑控制，适用于少批量生产。也可在每一个产品上分别打印文字或符号。 </a:t>
          </a:r>
        </a:p>
        <a:p>
          <a:pPr algn="l"/>
          <a:r>
            <a:rPr lang="en-US" altLang="zh-CN" sz="1700" dirty="0" smtClean="0"/>
            <a:t>3,</a:t>
          </a:r>
          <a:r>
            <a:rPr lang="zh-CN" altLang="en-US" sz="1700" dirty="0" smtClean="0"/>
            <a:t>以划线或细小文字为主进行打印时，可采用高速打印。 </a:t>
          </a:r>
        </a:p>
        <a:p>
          <a:pPr algn="l"/>
          <a:r>
            <a:rPr lang="en-US" altLang="zh-CN" sz="1700" dirty="0" smtClean="0"/>
            <a:t>4,</a:t>
          </a:r>
          <a:r>
            <a:rPr lang="zh-CN" altLang="en-US" sz="1700" dirty="0" smtClean="0"/>
            <a:t>与屏蔽式相比较，可打印的面积较大 </a:t>
          </a:r>
          <a:endParaRPr lang="zh-CN" altLang="en-US" sz="1700" dirty="0"/>
        </a:p>
      </dgm:t>
    </dgm:pt>
    <dgm:pt modelId="{75F386E6-AD2E-4D0A-B40F-1396C6BDCE1F}" type="parTrans" cxnId="{59C87E66-C095-4811-BC33-18D3B7E51D6F}">
      <dgm:prSet/>
      <dgm:spPr/>
      <dgm:t>
        <a:bodyPr/>
        <a:lstStyle/>
        <a:p>
          <a:endParaRPr lang="zh-CN" altLang="en-US"/>
        </a:p>
      </dgm:t>
    </dgm:pt>
    <dgm:pt modelId="{9B90C5AD-08E1-4B86-909B-6038B99B036C}" type="sibTrans" cxnId="{59C87E66-C095-4811-BC33-18D3B7E51D6F}">
      <dgm:prSet/>
      <dgm:spPr/>
      <dgm:t>
        <a:bodyPr/>
        <a:lstStyle/>
        <a:p>
          <a:endParaRPr lang="zh-CN" altLang="en-US"/>
        </a:p>
      </dgm:t>
    </dgm:pt>
    <dgm:pt modelId="{D2B42B31-9C99-4356-AB49-B183C918A760}">
      <dgm:prSet phldrT="[文本]" custT="1"/>
      <dgm:spPr/>
      <dgm:t>
        <a:bodyPr/>
        <a:lstStyle/>
        <a:p>
          <a:r>
            <a:rPr lang="zh-CN" altLang="en-US" sz="2400" dirty="0" smtClean="0"/>
            <a:t>缺点</a:t>
          </a:r>
          <a:endParaRPr lang="zh-CN" altLang="en-US" sz="2400" dirty="0"/>
        </a:p>
      </dgm:t>
    </dgm:pt>
    <dgm:pt modelId="{D3F91C68-7F73-45BF-AE2D-56CEB105774B}" type="parTrans" cxnId="{20E39B4E-C4A5-40C7-8DA2-30BFD21F1ACF}">
      <dgm:prSet/>
      <dgm:spPr/>
      <dgm:t>
        <a:bodyPr/>
        <a:lstStyle/>
        <a:p>
          <a:endParaRPr lang="zh-CN" altLang="en-US"/>
        </a:p>
      </dgm:t>
    </dgm:pt>
    <dgm:pt modelId="{F3B3C8CA-272E-48B4-BF07-C23DD51EABE4}" type="sibTrans" cxnId="{20E39B4E-C4A5-40C7-8DA2-30BFD21F1ACF}">
      <dgm:prSet/>
      <dgm:spPr/>
      <dgm:t>
        <a:bodyPr/>
        <a:lstStyle/>
        <a:p>
          <a:endParaRPr lang="zh-CN" altLang="en-US"/>
        </a:p>
      </dgm:t>
    </dgm:pt>
    <dgm:pt modelId="{F99E50F6-5AC5-4FB1-BD3B-68FC84E0989C}">
      <dgm:prSet phldrT="[文本]" custT="1"/>
      <dgm:spPr/>
      <dgm:t>
        <a:bodyPr/>
        <a:lstStyle/>
        <a:p>
          <a:pPr algn="l"/>
          <a:r>
            <a:rPr lang="zh-CN" altLang="en-US" sz="2000" dirty="0" smtClean="0"/>
            <a:t>遇到粗体字或涂布图形时，打印所需的时间较长。</a:t>
          </a:r>
          <a:endParaRPr lang="zh-CN" altLang="en-US" sz="2000" dirty="0"/>
        </a:p>
      </dgm:t>
    </dgm:pt>
    <dgm:pt modelId="{2A8FC304-4D89-40AC-9E11-575CA2565448}" type="parTrans" cxnId="{6375778F-5ECC-4202-839C-8577226C3859}">
      <dgm:prSet/>
      <dgm:spPr/>
      <dgm:t>
        <a:bodyPr/>
        <a:lstStyle/>
        <a:p>
          <a:endParaRPr lang="zh-CN" altLang="en-US"/>
        </a:p>
      </dgm:t>
    </dgm:pt>
    <dgm:pt modelId="{1F8D24EC-D43A-4B98-8AF4-09AEC7C5C318}" type="sibTrans" cxnId="{6375778F-5ECC-4202-839C-8577226C3859}">
      <dgm:prSet/>
      <dgm:spPr/>
      <dgm:t>
        <a:bodyPr/>
        <a:lstStyle/>
        <a:p>
          <a:endParaRPr lang="zh-CN" altLang="en-US"/>
        </a:p>
      </dgm:t>
    </dgm:pt>
    <dgm:pt modelId="{B92CE6C3-5B4C-4B23-B3FB-99515493383B}" type="pres">
      <dgm:prSet presAssocID="{DCB1C940-100C-43BC-A805-1EDFB621AA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111C7DC-2870-49E9-88CC-4BB58BE674D3}" type="pres">
      <dgm:prSet presAssocID="{18EC4EFA-0F44-435B-8DE1-8E923EB4EBF9}" presName="root" presStyleCnt="0"/>
      <dgm:spPr/>
    </dgm:pt>
    <dgm:pt modelId="{00271DCC-FA6B-42C8-9A1A-6169148EDA31}" type="pres">
      <dgm:prSet presAssocID="{18EC4EFA-0F44-435B-8DE1-8E923EB4EBF9}" presName="rootComposite" presStyleCnt="0"/>
      <dgm:spPr/>
    </dgm:pt>
    <dgm:pt modelId="{DFDBB180-04B2-47AA-A2FA-3DF11F5A415F}" type="pres">
      <dgm:prSet presAssocID="{18EC4EFA-0F44-435B-8DE1-8E923EB4EBF9}" presName="rootText" presStyleLbl="node1" presStyleIdx="0" presStyleCnt="2" custScaleX="70583" custScaleY="45620" custLinFactNeighborX="-48" custLinFactNeighborY="-2033"/>
      <dgm:spPr/>
      <dgm:t>
        <a:bodyPr/>
        <a:lstStyle/>
        <a:p>
          <a:endParaRPr lang="zh-CN" altLang="en-US"/>
        </a:p>
      </dgm:t>
    </dgm:pt>
    <dgm:pt modelId="{15F23EC5-B94F-46EF-AA14-1804B63D4347}" type="pres">
      <dgm:prSet presAssocID="{18EC4EFA-0F44-435B-8DE1-8E923EB4EBF9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A1CEE63D-449C-44EB-ABB7-E57274EE79F6}" type="pres">
      <dgm:prSet presAssocID="{18EC4EFA-0F44-435B-8DE1-8E923EB4EBF9}" presName="childShape" presStyleCnt="0"/>
      <dgm:spPr/>
    </dgm:pt>
    <dgm:pt modelId="{B288FB3F-8F5A-4EBE-84D8-3BFBB1AC98CC}" type="pres">
      <dgm:prSet presAssocID="{75F386E6-AD2E-4D0A-B40F-1396C6BDCE1F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5C021745-F01D-45C5-83BA-A2569DA7C4D1}" type="pres">
      <dgm:prSet presAssocID="{D0AB44A3-E506-403A-BEFB-3775FED29213}" presName="childText" presStyleLbl="bgAcc1" presStyleIdx="0" presStyleCnt="2" custScaleX="141564" custScaleY="3216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41F227-D031-4C0B-8687-8D716BB060C0}" type="pres">
      <dgm:prSet presAssocID="{D2B42B31-9C99-4356-AB49-B183C918A760}" presName="root" presStyleCnt="0"/>
      <dgm:spPr/>
    </dgm:pt>
    <dgm:pt modelId="{3833AE89-C4D4-442A-8CAB-E7A18B25CF36}" type="pres">
      <dgm:prSet presAssocID="{D2B42B31-9C99-4356-AB49-B183C918A760}" presName="rootComposite" presStyleCnt="0"/>
      <dgm:spPr/>
    </dgm:pt>
    <dgm:pt modelId="{F956C959-390E-46D4-9122-20A56838EB65}" type="pres">
      <dgm:prSet presAssocID="{D2B42B31-9C99-4356-AB49-B183C918A760}" presName="rootText" presStyleLbl="node1" presStyleIdx="1" presStyleCnt="2" custScaleX="67351" custScaleY="46143" custLinFactNeighborY="-2556"/>
      <dgm:spPr/>
      <dgm:t>
        <a:bodyPr/>
        <a:lstStyle/>
        <a:p>
          <a:endParaRPr lang="zh-CN" altLang="en-US"/>
        </a:p>
      </dgm:t>
    </dgm:pt>
    <dgm:pt modelId="{8CDED7E9-7D13-46E6-B3FA-82C8779CD9A2}" type="pres">
      <dgm:prSet presAssocID="{D2B42B31-9C99-4356-AB49-B183C918A760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DB5879B7-39D4-46D1-90F9-E3264969DEE2}" type="pres">
      <dgm:prSet presAssocID="{D2B42B31-9C99-4356-AB49-B183C918A760}" presName="childShape" presStyleCnt="0"/>
      <dgm:spPr/>
    </dgm:pt>
    <dgm:pt modelId="{D13C611D-B1FA-49AD-9691-477736ECB56F}" type="pres">
      <dgm:prSet presAssocID="{2A8FC304-4D89-40AC-9E11-575CA2565448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B651FC9B-86E5-481F-A18A-4F4B432EF62C}" type="pres">
      <dgm:prSet presAssocID="{F99E50F6-5AC5-4FB1-BD3B-68FC84E0989C}" presName="childText" presStyleLbl="bgAcc1" presStyleIdx="1" presStyleCnt="2" custScaleY="312508" custLinFactNeighborX="-3231" custLinFactNeighborY="-48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36C928D-1FB7-4005-B7C5-5A70E1727EF6}" type="presOf" srcId="{D0AB44A3-E506-403A-BEFB-3775FED29213}" destId="{5C021745-F01D-45C5-83BA-A2569DA7C4D1}" srcOrd="0" destOrd="0" presId="urn:microsoft.com/office/officeart/2005/8/layout/hierarchy3#2"/>
    <dgm:cxn modelId="{D5B4CE4A-61F1-4CD2-8A59-774E0AA1EFAD}" type="presOf" srcId="{F99E50F6-5AC5-4FB1-BD3B-68FC84E0989C}" destId="{B651FC9B-86E5-481F-A18A-4F4B432EF62C}" srcOrd="0" destOrd="0" presId="urn:microsoft.com/office/officeart/2005/8/layout/hierarchy3#2"/>
    <dgm:cxn modelId="{E5914FF3-68BC-45C3-A7D7-9C5B6443EF8F}" type="presOf" srcId="{D2B42B31-9C99-4356-AB49-B183C918A760}" destId="{8CDED7E9-7D13-46E6-B3FA-82C8779CD9A2}" srcOrd="1" destOrd="0" presId="urn:microsoft.com/office/officeart/2005/8/layout/hierarchy3#2"/>
    <dgm:cxn modelId="{27F9EA97-A190-47B8-A1E7-0E902A0A2F94}" type="presOf" srcId="{2A8FC304-4D89-40AC-9E11-575CA2565448}" destId="{D13C611D-B1FA-49AD-9691-477736ECB56F}" srcOrd="0" destOrd="0" presId="urn:microsoft.com/office/officeart/2005/8/layout/hierarchy3#2"/>
    <dgm:cxn modelId="{BDD8ACC6-73F0-4D1C-ABDE-599C635EB290}" type="presOf" srcId="{DCB1C940-100C-43BC-A805-1EDFB621AAC6}" destId="{B92CE6C3-5B4C-4B23-B3FB-99515493383B}" srcOrd="0" destOrd="0" presId="urn:microsoft.com/office/officeart/2005/8/layout/hierarchy3#2"/>
    <dgm:cxn modelId="{352B7D0D-2220-4C67-9F23-B9C7020FD184}" type="presOf" srcId="{D2B42B31-9C99-4356-AB49-B183C918A760}" destId="{F956C959-390E-46D4-9122-20A56838EB65}" srcOrd="0" destOrd="0" presId="urn:microsoft.com/office/officeart/2005/8/layout/hierarchy3#2"/>
    <dgm:cxn modelId="{E5B690F8-7D55-46D1-A70E-CF65A332AC58}" srcId="{DCB1C940-100C-43BC-A805-1EDFB621AAC6}" destId="{18EC4EFA-0F44-435B-8DE1-8E923EB4EBF9}" srcOrd="0" destOrd="0" parTransId="{E9528103-BEC3-4B6D-862D-4123F4231FA8}" sibTransId="{64C8E37B-7C44-40C1-88D0-F45789035C15}"/>
    <dgm:cxn modelId="{60946FF4-13A2-4B68-88A3-17161BDFD2EF}" type="presOf" srcId="{18EC4EFA-0F44-435B-8DE1-8E923EB4EBF9}" destId="{DFDBB180-04B2-47AA-A2FA-3DF11F5A415F}" srcOrd="0" destOrd="0" presId="urn:microsoft.com/office/officeart/2005/8/layout/hierarchy3#2"/>
    <dgm:cxn modelId="{394977AB-2237-4215-8AC0-B48A83ABAF52}" type="presOf" srcId="{18EC4EFA-0F44-435B-8DE1-8E923EB4EBF9}" destId="{15F23EC5-B94F-46EF-AA14-1804B63D4347}" srcOrd="1" destOrd="0" presId="urn:microsoft.com/office/officeart/2005/8/layout/hierarchy3#2"/>
    <dgm:cxn modelId="{6375778F-5ECC-4202-839C-8577226C3859}" srcId="{D2B42B31-9C99-4356-AB49-B183C918A760}" destId="{F99E50F6-5AC5-4FB1-BD3B-68FC84E0989C}" srcOrd="0" destOrd="0" parTransId="{2A8FC304-4D89-40AC-9E11-575CA2565448}" sibTransId="{1F8D24EC-D43A-4B98-8AF4-09AEC7C5C318}"/>
    <dgm:cxn modelId="{59C87E66-C095-4811-BC33-18D3B7E51D6F}" srcId="{18EC4EFA-0F44-435B-8DE1-8E923EB4EBF9}" destId="{D0AB44A3-E506-403A-BEFB-3775FED29213}" srcOrd="0" destOrd="0" parTransId="{75F386E6-AD2E-4D0A-B40F-1396C6BDCE1F}" sibTransId="{9B90C5AD-08E1-4B86-909B-6038B99B036C}"/>
    <dgm:cxn modelId="{20E39B4E-C4A5-40C7-8DA2-30BFD21F1ACF}" srcId="{DCB1C940-100C-43BC-A805-1EDFB621AAC6}" destId="{D2B42B31-9C99-4356-AB49-B183C918A760}" srcOrd="1" destOrd="0" parTransId="{D3F91C68-7F73-45BF-AE2D-56CEB105774B}" sibTransId="{F3B3C8CA-272E-48B4-BF07-C23DD51EABE4}"/>
    <dgm:cxn modelId="{2AD2EB27-218F-4061-88FB-1F560EBDA211}" type="presOf" srcId="{75F386E6-AD2E-4D0A-B40F-1396C6BDCE1F}" destId="{B288FB3F-8F5A-4EBE-84D8-3BFBB1AC98CC}" srcOrd="0" destOrd="0" presId="urn:microsoft.com/office/officeart/2005/8/layout/hierarchy3#2"/>
    <dgm:cxn modelId="{030A0EFA-5806-4D65-B71C-0F8EE793B7EC}" type="presParOf" srcId="{B92CE6C3-5B4C-4B23-B3FB-99515493383B}" destId="{8111C7DC-2870-49E9-88CC-4BB58BE674D3}" srcOrd="0" destOrd="0" presId="urn:microsoft.com/office/officeart/2005/8/layout/hierarchy3#2"/>
    <dgm:cxn modelId="{57779A54-1DBF-4E3A-872A-F8A5446FEEC0}" type="presParOf" srcId="{8111C7DC-2870-49E9-88CC-4BB58BE674D3}" destId="{00271DCC-FA6B-42C8-9A1A-6169148EDA31}" srcOrd="0" destOrd="0" presId="urn:microsoft.com/office/officeart/2005/8/layout/hierarchy3#2"/>
    <dgm:cxn modelId="{2A18673D-27CB-48A7-814F-0BD5FA0D5D54}" type="presParOf" srcId="{00271DCC-FA6B-42C8-9A1A-6169148EDA31}" destId="{DFDBB180-04B2-47AA-A2FA-3DF11F5A415F}" srcOrd="0" destOrd="0" presId="urn:microsoft.com/office/officeart/2005/8/layout/hierarchy3#2"/>
    <dgm:cxn modelId="{EBB060B4-9AAD-441F-8F9F-FCDB2B183EDA}" type="presParOf" srcId="{00271DCC-FA6B-42C8-9A1A-6169148EDA31}" destId="{15F23EC5-B94F-46EF-AA14-1804B63D4347}" srcOrd="1" destOrd="0" presId="urn:microsoft.com/office/officeart/2005/8/layout/hierarchy3#2"/>
    <dgm:cxn modelId="{792C929C-A4E4-4677-B012-0DE319B64395}" type="presParOf" srcId="{8111C7DC-2870-49E9-88CC-4BB58BE674D3}" destId="{A1CEE63D-449C-44EB-ABB7-E57274EE79F6}" srcOrd="1" destOrd="0" presId="urn:microsoft.com/office/officeart/2005/8/layout/hierarchy3#2"/>
    <dgm:cxn modelId="{FA73DD2A-FBB8-4E05-8763-5AB04DA63CC1}" type="presParOf" srcId="{A1CEE63D-449C-44EB-ABB7-E57274EE79F6}" destId="{B288FB3F-8F5A-4EBE-84D8-3BFBB1AC98CC}" srcOrd="0" destOrd="0" presId="urn:microsoft.com/office/officeart/2005/8/layout/hierarchy3#2"/>
    <dgm:cxn modelId="{038FB1DD-913F-47E7-A5B6-284FC8305619}" type="presParOf" srcId="{A1CEE63D-449C-44EB-ABB7-E57274EE79F6}" destId="{5C021745-F01D-45C5-83BA-A2569DA7C4D1}" srcOrd="1" destOrd="0" presId="urn:microsoft.com/office/officeart/2005/8/layout/hierarchy3#2"/>
    <dgm:cxn modelId="{781BBD24-7664-4366-9BAA-76984569B81C}" type="presParOf" srcId="{B92CE6C3-5B4C-4B23-B3FB-99515493383B}" destId="{8F41F227-D031-4C0B-8687-8D716BB060C0}" srcOrd="1" destOrd="0" presId="urn:microsoft.com/office/officeart/2005/8/layout/hierarchy3#2"/>
    <dgm:cxn modelId="{14123C57-5FDE-41AC-8C4B-72F7D7213C4B}" type="presParOf" srcId="{8F41F227-D031-4C0B-8687-8D716BB060C0}" destId="{3833AE89-C4D4-442A-8CAB-E7A18B25CF36}" srcOrd="0" destOrd="0" presId="urn:microsoft.com/office/officeart/2005/8/layout/hierarchy3#2"/>
    <dgm:cxn modelId="{9AA63E69-4B29-4ECA-9188-CCF3AAEA8ACC}" type="presParOf" srcId="{3833AE89-C4D4-442A-8CAB-E7A18B25CF36}" destId="{F956C959-390E-46D4-9122-20A56838EB65}" srcOrd="0" destOrd="0" presId="urn:microsoft.com/office/officeart/2005/8/layout/hierarchy3#2"/>
    <dgm:cxn modelId="{89C2CCB3-A3BE-48E5-8C35-2BFCB762A674}" type="presParOf" srcId="{3833AE89-C4D4-442A-8CAB-E7A18B25CF36}" destId="{8CDED7E9-7D13-46E6-B3FA-82C8779CD9A2}" srcOrd="1" destOrd="0" presId="urn:microsoft.com/office/officeart/2005/8/layout/hierarchy3#2"/>
    <dgm:cxn modelId="{D68B0283-2E37-4980-AD61-577DED21B880}" type="presParOf" srcId="{8F41F227-D031-4C0B-8687-8D716BB060C0}" destId="{DB5879B7-39D4-46D1-90F9-E3264969DEE2}" srcOrd="1" destOrd="0" presId="urn:microsoft.com/office/officeart/2005/8/layout/hierarchy3#2"/>
    <dgm:cxn modelId="{B47AE889-1A43-4F6D-B46C-B058BF2C1BF5}" type="presParOf" srcId="{DB5879B7-39D4-46D1-90F9-E3264969DEE2}" destId="{D13C611D-B1FA-49AD-9691-477736ECB56F}" srcOrd="0" destOrd="0" presId="urn:microsoft.com/office/officeart/2005/8/layout/hierarchy3#2"/>
    <dgm:cxn modelId="{852F3477-A7E7-49AC-A2F5-4B35311C325A}" type="presParOf" srcId="{DB5879B7-39D4-46D1-90F9-E3264969DEE2}" destId="{B651FC9B-86E5-481F-A18A-4F4B432EF62C}" srcOrd="1" destOrd="0" presId="urn:microsoft.com/office/officeart/2005/8/layout/hierarchy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B1C940-100C-43BC-A805-1EDFB621AAC6}" type="doc">
      <dgm:prSet loTypeId="urn:microsoft.com/office/officeart/2005/8/layout/hierarchy3#3" loCatId="list" qsTypeId="urn:microsoft.com/office/officeart/2005/8/quickstyle/simple2#3" qsCatId="simple" csTypeId="urn:microsoft.com/office/officeart/2005/8/colors/accent1_2#8" csCatId="accent1" phldr="1"/>
      <dgm:spPr/>
      <dgm:t>
        <a:bodyPr/>
        <a:lstStyle/>
        <a:p>
          <a:endParaRPr lang="zh-CN" altLang="en-US"/>
        </a:p>
      </dgm:t>
    </dgm:pt>
    <dgm:pt modelId="{18EC4EFA-0F44-435B-8DE1-8E923EB4EBF9}">
      <dgm:prSet phldrT="[文本]" custT="1"/>
      <dgm:spPr/>
      <dgm:t>
        <a:bodyPr/>
        <a:lstStyle/>
        <a:p>
          <a:r>
            <a:rPr lang="zh-CN" altLang="en-US" sz="2400" dirty="0" smtClean="0"/>
            <a:t>优点</a:t>
          </a:r>
          <a:endParaRPr lang="zh-CN" altLang="en-US" sz="2400" dirty="0"/>
        </a:p>
      </dgm:t>
    </dgm:pt>
    <dgm:pt modelId="{E9528103-BEC3-4B6D-862D-4123F4231FA8}" type="parTrans" cxnId="{E5B690F8-7D55-46D1-A70E-CF65A332AC58}">
      <dgm:prSet/>
      <dgm:spPr/>
      <dgm:t>
        <a:bodyPr/>
        <a:lstStyle/>
        <a:p>
          <a:endParaRPr lang="zh-CN" altLang="en-US"/>
        </a:p>
      </dgm:t>
    </dgm:pt>
    <dgm:pt modelId="{64C8E37B-7C44-40C1-88D0-F45789035C15}" type="sibTrans" cxnId="{E5B690F8-7D55-46D1-A70E-CF65A332AC58}">
      <dgm:prSet/>
      <dgm:spPr/>
      <dgm:t>
        <a:bodyPr/>
        <a:lstStyle/>
        <a:p>
          <a:endParaRPr lang="zh-CN" altLang="en-US"/>
        </a:p>
      </dgm:t>
    </dgm:pt>
    <dgm:pt modelId="{D0AB44A3-E506-403A-BEFB-3775FED29213}">
      <dgm:prSet phldrT="[文本]" custT="1"/>
      <dgm:spPr/>
      <dgm:t>
        <a:bodyPr/>
        <a:lstStyle/>
        <a:p>
          <a:pPr algn="l"/>
          <a:r>
            <a:rPr lang="en-US" altLang="zh-CN" sz="2000" dirty="0" smtClean="0"/>
            <a:t>1,</a:t>
          </a:r>
          <a:r>
            <a:rPr lang="zh-CN" altLang="en-US" sz="2000" dirty="0" smtClean="0"/>
            <a:t>每一次打印所需时间极短，适用于量产。 </a:t>
          </a:r>
        </a:p>
        <a:p>
          <a:pPr algn="l"/>
          <a:r>
            <a:rPr lang="en-US" altLang="zh-CN" sz="2000" dirty="0" smtClean="0"/>
            <a:t>2,</a:t>
          </a:r>
          <a:r>
            <a:rPr lang="zh-CN" altLang="en-US" sz="2000" dirty="0" smtClean="0"/>
            <a:t>因采用屏蔽式，可提高打印图案及文字的清晰度。 </a:t>
          </a:r>
        </a:p>
        <a:p>
          <a:pPr algn="l"/>
          <a:r>
            <a:rPr lang="en-US" altLang="zh-CN" sz="2000" dirty="0" smtClean="0"/>
            <a:t>3,</a:t>
          </a:r>
          <a:r>
            <a:rPr lang="zh-CN" altLang="en-US" sz="2000" dirty="0" smtClean="0"/>
            <a:t>与扫描式相比较，可高速打印粗体字与涂布图形。 </a:t>
          </a:r>
          <a:endParaRPr lang="zh-CN" altLang="en-US" sz="2000" dirty="0"/>
        </a:p>
      </dgm:t>
    </dgm:pt>
    <dgm:pt modelId="{75F386E6-AD2E-4D0A-B40F-1396C6BDCE1F}" type="parTrans" cxnId="{59C87E66-C095-4811-BC33-18D3B7E51D6F}">
      <dgm:prSet/>
      <dgm:spPr/>
      <dgm:t>
        <a:bodyPr/>
        <a:lstStyle/>
        <a:p>
          <a:endParaRPr lang="zh-CN" altLang="en-US"/>
        </a:p>
      </dgm:t>
    </dgm:pt>
    <dgm:pt modelId="{9B90C5AD-08E1-4B86-909B-6038B99B036C}" type="sibTrans" cxnId="{59C87E66-C095-4811-BC33-18D3B7E51D6F}">
      <dgm:prSet/>
      <dgm:spPr/>
      <dgm:t>
        <a:bodyPr/>
        <a:lstStyle/>
        <a:p>
          <a:endParaRPr lang="zh-CN" altLang="en-US"/>
        </a:p>
      </dgm:t>
    </dgm:pt>
    <dgm:pt modelId="{D2B42B31-9C99-4356-AB49-B183C918A760}">
      <dgm:prSet phldrT="[文本]" custT="1"/>
      <dgm:spPr/>
      <dgm:t>
        <a:bodyPr/>
        <a:lstStyle/>
        <a:p>
          <a:r>
            <a:rPr lang="zh-CN" altLang="en-US" sz="2400" dirty="0" smtClean="0"/>
            <a:t>缺点</a:t>
          </a:r>
          <a:endParaRPr lang="zh-CN" altLang="en-US" sz="2400" dirty="0"/>
        </a:p>
      </dgm:t>
    </dgm:pt>
    <dgm:pt modelId="{D3F91C68-7F73-45BF-AE2D-56CEB105774B}" type="parTrans" cxnId="{20E39B4E-C4A5-40C7-8DA2-30BFD21F1ACF}">
      <dgm:prSet/>
      <dgm:spPr/>
      <dgm:t>
        <a:bodyPr/>
        <a:lstStyle/>
        <a:p>
          <a:endParaRPr lang="zh-CN" altLang="en-US"/>
        </a:p>
      </dgm:t>
    </dgm:pt>
    <dgm:pt modelId="{F3B3C8CA-272E-48B4-BF07-C23DD51EABE4}" type="sibTrans" cxnId="{20E39B4E-C4A5-40C7-8DA2-30BFD21F1ACF}">
      <dgm:prSet/>
      <dgm:spPr/>
      <dgm:t>
        <a:bodyPr/>
        <a:lstStyle/>
        <a:p>
          <a:endParaRPr lang="zh-CN" altLang="en-US"/>
        </a:p>
      </dgm:t>
    </dgm:pt>
    <dgm:pt modelId="{F99E50F6-5AC5-4FB1-BD3B-68FC84E0989C}">
      <dgm:prSet phldrT="[文本]" custT="1"/>
      <dgm:spPr/>
      <dgm:t>
        <a:bodyPr/>
        <a:lstStyle/>
        <a:p>
          <a:pPr algn="l"/>
          <a:r>
            <a:rPr lang="en-US" altLang="zh-CN" sz="1600" dirty="0" smtClean="0"/>
            <a:t>1,</a:t>
          </a:r>
          <a:r>
            <a:rPr lang="zh-CN" altLang="en-US" sz="1600" dirty="0" smtClean="0"/>
            <a:t>进行其他图案的打印作业时，必须更换模板。 </a:t>
          </a:r>
        </a:p>
        <a:p>
          <a:pPr algn="l"/>
          <a:r>
            <a:rPr lang="en-US" altLang="zh-CN" sz="1600" dirty="0" smtClean="0"/>
            <a:t>2,</a:t>
          </a:r>
          <a:r>
            <a:rPr lang="zh-CN" altLang="en-US" sz="1600" dirty="0" smtClean="0"/>
            <a:t>制作模板时需要一定的费用。 </a:t>
          </a:r>
        </a:p>
        <a:p>
          <a:pPr algn="l"/>
          <a:r>
            <a:rPr lang="en-US" altLang="zh-CN" sz="1600" dirty="0" smtClean="0"/>
            <a:t>3,</a:t>
          </a:r>
          <a:r>
            <a:rPr lang="zh-CN" altLang="en-US" sz="1600" dirty="0" smtClean="0"/>
            <a:t>由于激光是通过透镜分散的，在进行大面积的印刷时，会因无法完全获得激光能源，而无法获得反差</a:t>
          </a:r>
          <a:endParaRPr lang="zh-CN" altLang="en-US" sz="1600" dirty="0"/>
        </a:p>
      </dgm:t>
    </dgm:pt>
    <dgm:pt modelId="{2A8FC304-4D89-40AC-9E11-575CA2565448}" type="parTrans" cxnId="{6375778F-5ECC-4202-839C-8577226C3859}">
      <dgm:prSet/>
      <dgm:spPr/>
      <dgm:t>
        <a:bodyPr/>
        <a:lstStyle/>
        <a:p>
          <a:endParaRPr lang="zh-CN" altLang="en-US"/>
        </a:p>
      </dgm:t>
    </dgm:pt>
    <dgm:pt modelId="{1F8D24EC-D43A-4B98-8AF4-09AEC7C5C318}" type="sibTrans" cxnId="{6375778F-5ECC-4202-839C-8577226C3859}">
      <dgm:prSet/>
      <dgm:spPr/>
      <dgm:t>
        <a:bodyPr/>
        <a:lstStyle/>
        <a:p>
          <a:endParaRPr lang="zh-CN" altLang="en-US"/>
        </a:p>
      </dgm:t>
    </dgm:pt>
    <dgm:pt modelId="{B92CE6C3-5B4C-4B23-B3FB-99515493383B}" type="pres">
      <dgm:prSet presAssocID="{DCB1C940-100C-43BC-A805-1EDFB621AA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111C7DC-2870-49E9-88CC-4BB58BE674D3}" type="pres">
      <dgm:prSet presAssocID="{18EC4EFA-0F44-435B-8DE1-8E923EB4EBF9}" presName="root" presStyleCnt="0"/>
      <dgm:spPr/>
    </dgm:pt>
    <dgm:pt modelId="{00271DCC-FA6B-42C8-9A1A-6169148EDA31}" type="pres">
      <dgm:prSet presAssocID="{18EC4EFA-0F44-435B-8DE1-8E923EB4EBF9}" presName="rootComposite" presStyleCnt="0"/>
      <dgm:spPr/>
    </dgm:pt>
    <dgm:pt modelId="{DFDBB180-04B2-47AA-A2FA-3DF11F5A415F}" type="pres">
      <dgm:prSet presAssocID="{18EC4EFA-0F44-435B-8DE1-8E923EB4EBF9}" presName="rootText" presStyleLbl="node1" presStyleIdx="0" presStyleCnt="2" custScaleX="70583" custScaleY="45620" custLinFactNeighborX="-48" custLinFactNeighborY="-2033"/>
      <dgm:spPr/>
      <dgm:t>
        <a:bodyPr/>
        <a:lstStyle/>
        <a:p>
          <a:endParaRPr lang="zh-CN" altLang="en-US"/>
        </a:p>
      </dgm:t>
    </dgm:pt>
    <dgm:pt modelId="{15F23EC5-B94F-46EF-AA14-1804B63D4347}" type="pres">
      <dgm:prSet presAssocID="{18EC4EFA-0F44-435B-8DE1-8E923EB4EBF9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A1CEE63D-449C-44EB-ABB7-E57274EE79F6}" type="pres">
      <dgm:prSet presAssocID="{18EC4EFA-0F44-435B-8DE1-8E923EB4EBF9}" presName="childShape" presStyleCnt="0"/>
      <dgm:spPr/>
    </dgm:pt>
    <dgm:pt modelId="{B288FB3F-8F5A-4EBE-84D8-3BFBB1AC98CC}" type="pres">
      <dgm:prSet presAssocID="{75F386E6-AD2E-4D0A-B40F-1396C6BDCE1F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5C021745-F01D-45C5-83BA-A2569DA7C4D1}" type="pres">
      <dgm:prSet presAssocID="{D0AB44A3-E506-403A-BEFB-3775FED29213}" presName="childText" presStyleLbl="bgAcc1" presStyleIdx="0" presStyleCnt="2" custScaleX="141564" custScaleY="3216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41F227-D031-4C0B-8687-8D716BB060C0}" type="pres">
      <dgm:prSet presAssocID="{D2B42B31-9C99-4356-AB49-B183C918A760}" presName="root" presStyleCnt="0"/>
      <dgm:spPr/>
    </dgm:pt>
    <dgm:pt modelId="{3833AE89-C4D4-442A-8CAB-E7A18B25CF36}" type="pres">
      <dgm:prSet presAssocID="{D2B42B31-9C99-4356-AB49-B183C918A760}" presName="rootComposite" presStyleCnt="0"/>
      <dgm:spPr/>
    </dgm:pt>
    <dgm:pt modelId="{F956C959-390E-46D4-9122-20A56838EB65}" type="pres">
      <dgm:prSet presAssocID="{D2B42B31-9C99-4356-AB49-B183C918A760}" presName="rootText" presStyleLbl="node1" presStyleIdx="1" presStyleCnt="2" custScaleX="67351" custScaleY="46143" custLinFactNeighborY="-2556"/>
      <dgm:spPr/>
      <dgm:t>
        <a:bodyPr/>
        <a:lstStyle/>
        <a:p>
          <a:endParaRPr lang="zh-CN" altLang="en-US"/>
        </a:p>
      </dgm:t>
    </dgm:pt>
    <dgm:pt modelId="{8CDED7E9-7D13-46E6-B3FA-82C8779CD9A2}" type="pres">
      <dgm:prSet presAssocID="{D2B42B31-9C99-4356-AB49-B183C918A760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DB5879B7-39D4-46D1-90F9-E3264969DEE2}" type="pres">
      <dgm:prSet presAssocID="{D2B42B31-9C99-4356-AB49-B183C918A760}" presName="childShape" presStyleCnt="0"/>
      <dgm:spPr/>
    </dgm:pt>
    <dgm:pt modelId="{D13C611D-B1FA-49AD-9691-477736ECB56F}" type="pres">
      <dgm:prSet presAssocID="{2A8FC304-4D89-40AC-9E11-575CA2565448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B651FC9B-86E5-481F-A18A-4F4B432EF62C}" type="pres">
      <dgm:prSet presAssocID="{F99E50F6-5AC5-4FB1-BD3B-68FC84E0989C}" presName="childText" presStyleLbl="bgAcc1" presStyleIdx="1" presStyleCnt="2" custScaleY="312508" custLinFactNeighborX="-3231" custLinFactNeighborY="-3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46F07B-B9A7-4640-8AC5-C81B8124BA45}" type="presOf" srcId="{D2B42B31-9C99-4356-AB49-B183C918A760}" destId="{8CDED7E9-7D13-46E6-B3FA-82C8779CD9A2}" srcOrd="1" destOrd="0" presId="urn:microsoft.com/office/officeart/2005/8/layout/hierarchy3#3"/>
    <dgm:cxn modelId="{BB6099EC-3549-4996-B72F-6A27992C6A89}" type="presOf" srcId="{75F386E6-AD2E-4D0A-B40F-1396C6BDCE1F}" destId="{B288FB3F-8F5A-4EBE-84D8-3BFBB1AC98CC}" srcOrd="0" destOrd="0" presId="urn:microsoft.com/office/officeart/2005/8/layout/hierarchy3#3"/>
    <dgm:cxn modelId="{DF709731-847A-40EC-B854-22643F5CDE94}" type="presOf" srcId="{F99E50F6-5AC5-4FB1-BD3B-68FC84E0989C}" destId="{B651FC9B-86E5-481F-A18A-4F4B432EF62C}" srcOrd="0" destOrd="0" presId="urn:microsoft.com/office/officeart/2005/8/layout/hierarchy3#3"/>
    <dgm:cxn modelId="{7F6B4DA5-89C6-41E5-AD8D-CB6669073ED1}" type="presOf" srcId="{18EC4EFA-0F44-435B-8DE1-8E923EB4EBF9}" destId="{DFDBB180-04B2-47AA-A2FA-3DF11F5A415F}" srcOrd="0" destOrd="0" presId="urn:microsoft.com/office/officeart/2005/8/layout/hierarchy3#3"/>
    <dgm:cxn modelId="{BF792A3C-9328-4E36-A130-2542B5EA47AC}" type="presOf" srcId="{2A8FC304-4D89-40AC-9E11-575CA2565448}" destId="{D13C611D-B1FA-49AD-9691-477736ECB56F}" srcOrd="0" destOrd="0" presId="urn:microsoft.com/office/officeart/2005/8/layout/hierarchy3#3"/>
    <dgm:cxn modelId="{DB9FDE29-158A-4461-86DF-0304A6B2CD66}" type="presOf" srcId="{DCB1C940-100C-43BC-A805-1EDFB621AAC6}" destId="{B92CE6C3-5B4C-4B23-B3FB-99515493383B}" srcOrd="0" destOrd="0" presId="urn:microsoft.com/office/officeart/2005/8/layout/hierarchy3#3"/>
    <dgm:cxn modelId="{E5B690F8-7D55-46D1-A70E-CF65A332AC58}" srcId="{DCB1C940-100C-43BC-A805-1EDFB621AAC6}" destId="{18EC4EFA-0F44-435B-8DE1-8E923EB4EBF9}" srcOrd="0" destOrd="0" parTransId="{E9528103-BEC3-4B6D-862D-4123F4231FA8}" sibTransId="{64C8E37B-7C44-40C1-88D0-F45789035C15}"/>
    <dgm:cxn modelId="{6375778F-5ECC-4202-839C-8577226C3859}" srcId="{D2B42B31-9C99-4356-AB49-B183C918A760}" destId="{F99E50F6-5AC5-4FB1-BD3B-68FC84E0989C}" srcOrd="0" destOrd="0" parTransId="{2A8FC304-4D89-40AC-9E11-575CA2565448}" sibTransId="{1F8D24EC-D43A-4B98-8AF4-09AEC7C5C318}"/>
    <dgm:cxn modelId="{78D86938-7E59-4399-86EA-2E7FB307DDF5}" type="presOf" srcId="{18EC4EFA-0F44-435B-8DE1-8E923EB4EBF9}" destId="{15F23EC5-B94F-46EF-AA14-1804B63D4347}" srcOrd="1" destOrd="0" presId="urn:microsoft.com/office/officeart/2005/8/layout/hierarchy3#3"/>
    <dgm:cxn modelId="{A420DE64-2FEB-444D-9C53-DE197EC1183E}" type="presOf" srcId="{D0AB44A3-E506-403A-BEFB-3775FED29213}" destId="{5C021745-F01D-45C5-83BA-A2569DA7C4D1}" srcOrd="0" destOrd="0" presId="urn:microsoft.com/office/officeart/2005/8/layout/hierarchy3#3"/>
    <dgm:cxn modelId="{E1208A06-D41E-4C60-979C-3B4E68D655D6}" type="presOf" srcId="{D2B42B31-9C99-4356-AB49-B183C918A760}" destId="{F956C959-390E-46D4-9122-20A56838EB65}" srcOrd="0" destOrd="0" presId="urn:microsoft.com/office/officeart/2005/8/layout/hierarchy3#3"/>
    <dgm:cxn modelId="{59C87E66-C095-4811-BC33-18D3B7E51D6F}" srcId="{18EC4EFA-0F44-435B-8DE1-8E923EB4EBF9}" destId="{D0AB44A3-E506-403A-BEFB-3775FED29213}" srcOrd="0" destOrd="0" parTransId="{75F386E6-AD2E-4D0A-B40F-1396C6BDCE1F}" sibTransId="{9B90C5AD-08E1-4B86-909B-6038B99B036C}"/>
    <dgm:cxn modelId="{20E39B4E-C4A5-40C7-8DA2-30BFD21F1ACF}" srcId="{DCB1C940-100C-43BC-A805-1EDFB621AAC6}" destId="{D2B42B31-9C99-4356-AB49-B183C918A760}" srcOrd="1" destOrd="0" parTransId="{D3F91C68-7F73-45BF-AE2D-56CEB105774B}" sibTransId="{F3B3C8CA-272E-48B4-BF07-C23DD51EABE4}"/>
    <dgm:cxn modelId="{745B59F6-4D1D-45E1-A46D-455725D02F1D}" type="presParOf" srcId="{B92CE6C3-5B4C-4B23-B3FB-99515493383B}" destId="{8111C7DC-2870-49E9-88CC-4BB58BE674D3}" srcOrd="0" destOrd="0" presId="urn:microsoft.com/office/officeart/2005/8/layout/hierarchy3#3"/>
    <dgm:cxn modelId="{93AE2536-7331-4DC9-ACB9-975B34E418E2}" type="presParOf" srcId="{8111C7DC-2870-49E9-88CC-4BB58BE674D3}" destId="{00271DCC-FA6B-42C8-9A1A-6169148EDA31}" srcOrd="0" destOrd="0" presId="urn:microsoft.com/office/officeart/2005/8/layout/hierarchy3#3"/>
    <dgm:cxn modelId="{3342EC8E-88F0-48FB-A489-2619F61ECE9F}" type="presParOf" srcId="{00271DCC-FA6B-42C8-9A1A-6169148EDA31}" destId="{DFDBB180-04B2-47AA-A2FA-3DF11F5A415F}" srcOrd="0" destOrd="0" presId="urn:microsoft.com/office/officeart/2005/8/layout/hierarchy3#3"/>
    <dgm:cxn modelId="{19D9C46D-6389-423B-87A2-B8D9B78F5028}" type="presParOf" srcId="{00271DCC-FA6B-42C8-9A1A-6169148EDA31}" destId="{15F23EC5-B94F-46EF-AA14-1804B63D4347}" srcOrd="1" destOrd="0" presId="urn:microsoft.com/office/officeart/2005/8/layout/hierarchy3#3"/>
    <dgm:cxn modelId="{9C8D80FB-712C-4ACC-90F2-F7B134FAA46C}" type="presParOf" srcId="{8111C7DC-2870-49E9-88CC-4BB58BE674D3}" destId="{A1CEE63D-449C-44EB-ABB7-E57274EE79F6}" srcOrd="1" destOrd="0" presId="urn:microsoft.com/office/officeart/2005/8/layout/hierarchy3#3"/>
    <dgm:cxn modelId="{741753C7-4933-45A8-9E02-63EB31E9731E}" type="presParOf" srcId="{A1CEE63D-449C-44EB-ABB7-E57274EE79F6}" destId="{B288FB3F-8F5A-4EBE-84D8-3BFBB1AC98CC}" srcOrd="0" destOrd="0" presId="urn:microsoft.com/office/officeart/2005/8/layout/hierarchy3#3"/>
    <dgm:cxn modelId="{9CC46DD2-E8C2-4F30-AAA3-9915155711F8}" type="presParOf" srcId="{A1CEE63D-449C-44EB-ABB7-E57274EE79F6}" destId="{5C021745-F01D-45C5-83BA-A2569DA7C4D1}" srcOrd="1" destOrd="0" presId="urn:microsoft.com/office/officeart/2005/8/layout/hierarchy3#3"/>
    <dgm:cxn modelId="{7C3435DD-85A6-4527-BA8F-2211E59A026C}" type="presParOf" srcId="{B92CE6C3-5B4C-4B23-B3FB-99515493383B}" destId="{8F41F227-D031-4C0B-8687-8D716BB060C0}" srcOrd="1" destOrd="0" presId="urn:microsoft.com/office/officeart/2005/8/layout/hierarchy3#3"/>
    <dgm:cxn modelId="{128FC254-728E-4DE9-8F95-CBD60E2C2407}" type="presParOf" srcId="{8F41F227-D031-4C0B-8687-8D716BB060C0}" destId="{3833AE89-C4D4-442A-8CAB-E7A18B25CF36}" srcOrd="0" destOrd="0" presId="urn:microsoft.com/office/officeart/2005/8/layout/hierarchy3#3"/>
    <dgm:cxn modelId="{44D1BEB2-AB65-46B3-A4EA-87C7ABA2B135}" type="presParOf" srcId="{3833AE89-C4D4-442A-8CAB-E7A18B25CF36}" destId="{F956C959-390E-46D4-9122-20A56838EB65}" srcOrd="0" destOrd="0" presId="urn:microsoft.com/office/officeart/2005/8/layout/hierarchy3#3"/>
    <dgm:cxn modelId="{15E9F96E-F068-45D4-AA9E-F623D6EA65EA}" type="presParOf" srcId="{3833AE89-C4D4-442A-8CAB-E7A18B25CF36}" destId="{8CDED7E9-7D13-46E6-B3FA-82C8779CD9A2}" srcOrd="1" destOrd="0" presId="urn:microsoft.com/office/officeart/2005/8/layout/hierarchy3#3"/>
    <dgm:cxn modelId="{204EB774-64DB-4C52-9861-F6EEB834B7B6}" type="presParOf" srcId="{8F41F227-D031-4C0B-8687-8D716BB060C0}" destId="{DB5879B7-39D4-46D1-90F9-E3264969DEE2}" srcOrd="1" destOrd="0" presId="urn:microsoft.com/office/officeart/2005/8/layout/hierarchy3#3"/>
    <dgm:cxn modelId="{A69663C8-3D6B-4DDC-816A-F715E00541DA}" type="presParOf" srcId="{DB5879B7-39D4-46D1-90F9-E3264969DEE2}" destId="{D13C611D-B1FA-49AD-9691-477736ECB56F}" srcOrd="0" destOrd="0" presId="urn:microsoft.com/office/officeart/2005/8/layout/hierarchy3#3"/>
    <dgm:cxn modelId="{4F6C3963-EF3D-4688-AB6F-BE4EDCFD9A9E}" type="presParOf" srcId="{DB5879B7-39D4-46D1-90F9-E3264969DEE2}" destId="{B651FC9B-86E5-481F-A18A-4F4B432EF62C}" srcOrd="1" destOrd="0" presId="urn:microsoft.com/office/officeart/2005/8/layout/hierarchy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11ABE2-0174-4338-BB2D-2DE01069D065}" type="doc">
      <dgm:prSet loTypeId="urn:microsoft.com/office/officeart/2005/8/layout/hList1" loCatId="list" qsTypeId="urn:microsoft.com/office/officeart/2005/8/quickstyle/3d1#4" qsCatId="3D" csTypeId="urn:microsoft.com/office/officeart/2005/8/colors/accent1_2#9" csCatId="accent1" phldr="1"/>
      <dgm:spPr/>
      <dgm:t>
        <a:bodyPr/>
        <a:lstStyle/>
        <a:p>
          <a:endParaRPr lang="zh-CN" altLang="en-US"/>
        </a:p>
      </dgm:t>
    </dgm:pt>
    <dgm:pt modelId="{76462CFA-AD75-4CC3-9A31-0D6F6258805E}">
      <dgm:prSet phldrT="[文本]"/>
      <dgm:spPr/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保护作用</a:t>
          </a:r>
          <a:endParaRPr lang="zh-CN" altLang="en-US" dirty="0">
            <a:latin typeface="+mj-ea"/>
            <a:ea typeface="+mj-ea"/>
          </a:endParaRPr>
        </a:p>
      </dgm:t>
    </dgm:pt>
    <dgm:pt modelId="{B987A7D5-0B19-4E0C-BB6B-73A2902AE01B}" type="parTrans" cxnId="{C3F1D368-9E81-4B5A-8DA0-D20A29F0F851}">
      <dgm:prSet/>
      <dgm:spPr/>
      <dgm:t>
        <a:bodyPr/>
        <a:lstStyle/>
        <a:p>
          <a:endParaRPr lang="zh-CN" altLang="en-US"/>
        </a:p>
      </dgm:t>
    </dgm:pt>
    <dgm:pt modelId="{3E811CA9-8F45-4FF7-87B3-F22F15CC14CB}" type="sibTrans" cxnId="{C3F1D368-9E81-4B5A-8DA0-D20A29F0F851}">
      <dgm:prSet/>
      <dgm:spPr/>
      <dgm:t>
        <a:bodyPr/>
        <a:lstStyle/>
        <a:p>
          <a:endParaRPr lang="zh-CN" altLang="en-US"/>
        </a:p>
      </dgm:t>
    </dgm:pt>
    <dgm:pt modelId="{C7F57107-CB1F-4634-BA80-98FE46E25883}">
      <dgm:prSet phldrT="[文本]"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在物件表面涂上涂料，形成一定的保护膜，能够阻止或延迟外界对物件的破坏，使材料的寿命得以延长。</a:t>
          </a:r>
          <a:endParaRPr lang="zh-CN" altLang="en-US" sz="2000" dirty="0">
            <a:latin typeface="+mj-ea"/>
            <a:ea typeface="+mj-ea"/>
          </a:endParaRPr>
        </a:p>
      </dgm:t>
    </dgm:pt>
    <dgm:pt modelId="{24F8CE37-D2EC-4645-AABA-2E65D9A01211}" type="parTrans" cxnId="{39732762-28B4-488F-B496-1249D906BBD7}">
      <dgm:prSet/>
      <dgm:spPr/>
      <dgm:t>
        <a:bodyPr/>
        <a:lstStyle/>
        <a:p>
          <a:endParaRPr lang="zh-CN" altLang="en-US"/>
        </a:p>
      </dgm:t>
    </dgm:pt>
    <dgm:pt modelId="{82BD10C1-541A-4232-9C41-202F321A0CEF}" type="sibTrans" cxnId="{39732762-28B4-488F-B496-1249D906BBD7}">
      <dgm:prSet/>
      <dgm:spPr/>
      <dgm:t>
        <a:bodyPr/>
        <a:lstStyle/>
        <a:p>
          <a:endParaRPr lang="zh-CN" altLang="en-US"/>
        </a:p>
      </dgm:t>
    </dgm:pt>
    <dgm:pt modelId="{60502E27-4E3E-4287-860A-E755BF600B34}">
      <dgm:prSet phldrT="[文本]"/>
      <dgm:spPr/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装饰作用</a:t>
          </a:r>
          <a:endParaRPr lang="zh-CN" altLang="en-US" dirty="0">
            <a:latin typeface="+mj-ea"/>
            <a:ea typeface="+mj-ea"/>
          </a:endParaRPr>
        </a:p>
      </dgm:t>
    </dgm:pt>
    <dgm:pt modelId="{BB8BDE25-49D7-461E-A401-BC4278A19FC5}" type="parTrans" cxnId="{963CEE85-2FC6-4108-AD9D-E0517FCBE06C}">
      <dgm:prSet/>
      <dgm:spPr/>
      <dgm:t>
        <a:bodyPr/>
        <a:lstStyle/>
        <a:p>
          <a:endParaRPr lang="zh-CN" altLang="en-US"/>
        </a:p>
      </dgm:t>
    </dgm:pt>
    <dgm:pt modelId="{D7E6EE95-7F03-4DE9-8328-927A144D7BB1}" type="sibTrans" cxnId="{963CEE85-2FC6-4108-AD9D-E0517FCBE06C}">
      <dgm:prSet/>
      <dgm:spPr/>
      <dgm:t>
        <a:bodyPr/>
        <a:lstStyle/>
        <a:p>
          <a:endParaRPr lang="zh-CN" altLang="en-US"/>
        </a:p>
      </dgm:t>
    </dgm:pt>
    <dgm:pt modelId="{E25B992F-7770-4FD4-BFF1-B9A42EF428CA}">
      <dgm:prSet phldrT="[文本]"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赋以被涂物体表面以色彩，可以得到各种效果的外观。</a:t>
          </a:r>
          <a:endParaRPr lang="zh-CN" altLang="en-US" sz="2000" dirty="0">
            <a:latin typeface="+mj-ea"/>
            <a:ea typeface="+mj-ea"/>
          </a:endParaRPr>
        </a:p>
      </dgm:t>
    </dgm:pt>
    <dgm:pt modelId="{67E3BCC4-73FC-4976-AEE6-2C8A3644D6F8}" type="parTrans" cxnId="{41875C92-C663-4D43-9FA1-5C98ED3439E6}">
      <dgm:prSet/>
      <dgm:spPr/>
      <dgm:t>
        <a:bodyPr/>
        <a:lstStyle/>
        <a:p>
          <a:endParaRPr lang="zh-CN" altLang="en-US"/>
        </a:p>
      </dgm:t>
    </dgm:pt>
    <dgm:pt modelId="{7101304F-5307-4A3A-BD53-EB5264085BFA}" type="sibTrans" cxnId="{41875C92-C663-4D43-9FA1-5C98ED3439E6}">
      <dgm:prSet/>
      <dgm:spPr/>
      <dgm:t>
        <a:bodyPr/>
        <a:lstStyle/>
        <a:p>
          <a:endParaRPr lang="zh-CN" altLang="en-US"/>
        </a:p>
      </dgm:t>
    </dgm:pt>
    <dgm:pt modelId="{3E7581FE-69D2-42B6-9555-71FEFA4CBFB6}">
      <dgm:prSet phldrT="[文本]"/>
      <dgm:spPr/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特殊作用</a:t>
          </a:r>
          <a:endParaRPr lang="zh-CN" altLang="en-US" dirty="0">
            <a:latin typeface="+mj-ea"/>
            <a:ea typeface="+mj-ea"/>
          </a:endParaRPr>
        </a:p>
      </dgm:t>
    </dgm:pt>
    <dgm:pt modelId="{4B2FA970-4ED3-4B51-B09C-31FB691F7C00}" type="parTrans" cxnId="{99E49EDC-530E-4EAD-9BB0-0E7110E4530A}">
      <dgm:prSet/>
      <dgm:spPr/>
      <dgm:t>
        <a:bodyPr/>
        <a:lstStyle/>
        <a:p>
          <a:endParaRPr lang="zh-CN" altLang="en-US"/>
        </a:p>
      </dgm:t>
    </dgm:pt>
    <dgm:pt modelId="{0928C885-EF6B-4158-AEC5-A4C76910BC68}" type="sibTrans" cxnId="{99E49EDC-530E-4EAD-9BB0-0E7110E4530A}">
      <dgm:prSet/>
      <dgm:spPr/>
      <dgm:t>
        <a:bodyPr/>
        <a:lstStyle/>
        <a:p>
          <a:endParaRPr lang="zh-CN" altLang="en-US"/>
        </a:p>
      </dgm:t>
    </dgm:pt>
    <dgm:pt modelId="{2002E0F5-26D0-47AE-AFB0-25CFD7D6ADC8}">
      <dgm:prSet phldrT="[文本]"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电绝缘</a:t>
          </a:r>
          <a:endParaRPr lang="zh-CN" altLang="en-US" sz="2000" dirty="0">
            <a:latin typeface="+mj-ea"/>
            <a:ea typeface="+mj-ea"/>
          </a:endParaRPr>
        </a:p>
      </dgm:t>
    </dgm:pt>
    <dgm:pt modelId="{95FFBC4E-DAFB-4F3F-9AE0-2E8C98B91D1A}" type="parTrans" cxnId="{826E49B9-760B-466C-BAA4-D1FB83D394CA}">
      <dgm:prSet/>
      <dgm:spPr/>
      <dgm:t>
        <a:bodyPr/>
        <a:lstStyle/>
        <a:p>
          <a:endParaRPr lang="zh-CN" altLang="en-US"/>
        </a:p>
      </dgm:t>
    </dgm:pt>
    <dgm:pt modelId="{3C2477C7-352F-443B-B670-12CEAE4B8C6B}" type="sibTrans" cxnId="{826E49B9-760B-466C-BAA4-D1FB83D394CA}">
      <dgm:prSet/>
      <dgm:spPr/>
      <dgm:t>
        <a:bodyPr/>
        <a:lstStyle/>
        <a:p>
          <a:endParaRPr lang="zh-CN" altLang="en-US"/>
        </a:p>
      </dgm:t>
    </dgm:pt>
    <dgm:pt modelId="{47114DAA-DEB9-4E85-AC17-FFFD97B8E762}">
      <dgm:prSet phldrT="[文本]"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导电</a:t>
          </a:r>
          <a:endParaRPr lang="zh-CN" altLang="en-US" sz="2000" dirty="0">
            <a:latin typeface="+mj-ea"/>
            <a:ea typeface="+mj-ea"/>
          </a:endParaRPr>
        </a:p>
      </dgm:t>
    </dgm:pt>
    <dgm:pt modelId="{1DE012B4-7A7F-4DAD-A035-3C7543807182}" type="parTrans" cxnId="{6AA0F219-A60C-4287-B92B-774F0A1AD75B}">
      <dgm:prSet/>
      <dgm:spPr/>
      <dgm:t>
        <a:bodyPr/>
        <a:lstStyle/>
        <a:p>
          <a:endParaRPr lang="zh-CN" altLang="en-US"/>
        </a:p>
      </dgm:t>
    </dgm:pt>
    <dgm:pt modelId="{F04B939A-3924-4660-8707-BD02EFECAAA9}" type="sibTrans" cxnId="{6AA0F219-A60C-4287-B92B-774F0A1AD75B}">
      <dgm:prSet/>
      <dgm:spPr/>
      <dgm:t>
        <a:bodyPr/>
        <a:lstStyle/>
        <a:p>
          <a:endParaRPr lang="zh-CN" altLang="en-US"/>
        </a:p>
      </dgm:t>
    </dgm:pt>
    <dgm:pt modelId="{3081F4FB-E759-42DE-B926-525067F5EB0F}">
      <dgm:prSet phldrT="[文本]"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防静电</a:t>
          </a:r>
          <a:endParaRPr lang="zh-CN" altLang="en-US" sz="2000" dirty="0">
            <a:latin typeface="+mj-ea"/>
            <a:ea typeface="+mj-ea"/>
          </a:endParaRPr>
        </a:p>
      </dgm:t>
    </dgm:pt>
    <dgm:pt modelId="{56C31B97-386B-4F19-862A-0B67533DB4D5}" type="parTrans" cxnId="{498145E1-6E95-4B20-BB6B-334AB6984708}">
      <dgm:prSet/>
      <dgm:spPr/>
      <dgm:t>
        <a:bodyPr/>
        <a:lstStyle/>
        <a:p>
          <a:endParaRPr lang="zh-CN" altLang="en-US"/>
        </a:p>
      </dgm:t>
    </dgm:pt>
    <dgm:pt modelId="{ADBA7B88-09AB-47D6-B21F-4DDD104B2ECA}" type="sibTrans" cxnId="{498145E1-6E95-4B20-BB6B-334AB6984708}">
      <dgm:prSet/>
      <dgm:spPr/>
      <dgm:t>
        <a:bodyPr/>
        <a:lstStyle/>
        <a:p>
          <a:endParaRPr lang="zh-CN" altLang="en-US"/>
        </a:p>
      </dgm:t>
    </dgm:pt>
    <dgm:pt modelId="{4944014B-4098-43F6-898B-74D584A1CCB1}">
      <dgm:prSet phldrT="[文本]"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防腐蚀</a:t>
          </a:r>
          <a:endParaRPr lang="zh-CN" altLang="en-US" sz="2000" dirty="0">
            <a:latin typeface="+mj-ea"/>
            <a:ea typeface="+mj-ea"/>
          </a:endParaRPr>
        </a:p>
      </dgm:t>
    </dgm:pt>
    <dgm:pt modelId="{98FCAB3C-4E4F-4340-866C-3EFA96600CFD}" type="parTrans" cxnId="{1F181806-476D-48D1-8541-F2AFEF13737B}">
      <dgm:prSet/>
      <dgm:spPr/>
      <dgm:t>
        <a:bodyPr/>
        <a:lstStyle/>
        <a:p>
          <a:endParaRPr lang="zh-CN" altLang="en-US"/>
        </a:p>
      </dgm:t>
    </dgm:pt>
    <dgm:pt modelId="{A3057DCC-E652-49D6-B7B6-5CBF69B16ECF}" type="sibTrans" cxnId="{1F181806-476D-48D1-8541-F2AFEF13737B}">
      <dgm:prSet/>
      <dgm:spPr/>
      <dgm:t>
        <a:bodyPr/>
        <a:lstStyle/>
        <a:p>
          <a:endParaRPr lang="zh-CN" altLang="en-US"/>
        </a:p>
      </dgm:t>
    </dgm:pt>
    <dgm:pt modelId="{242D76C7-7F84-4D34-B1FF-863E2C5694F0}" type="pres">
      <dgm:prSet presAssocID="{3611ABE2-0174-4338-BB2D-2DE01069D0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C00083C-4463-48C8-BDAC-C456094AE0FF}" type="pres">
      <dgm:prSet presAssocID="{76462CFA-AD75-4CC3-9A31-0D6F6258805E}" presName="composite" presStyleCnt="0"/>
      <dgm:spPr/>
      <dgm:t>
        <a:bodyPr/>
        <a:lstStyle/>
        <a:p>
          <a:endParaRPr lang="zh-CN" altLang="en-US"/>
        </a:p>
      </dgm:t>
    </dgm:pt>
    <dgm:pt modelId="{9D9AF91D-1802-4719-BD55-8E84DB180286}" type="pres">
      <dgm:prSet presAssocID="{76462CFA-AD75-4CC3-9A31-0D6F6258805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B84092-276B-4DA0-879A-F617FF947E18}" type="pres">
      <dgm:prSet presAssocID="{76462CFA-AD75-4CC3-9A31-0D6F6258805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9574B9-87FD-48F7-B3EA-8D705EF459FF}" type="pres">
      <dgm:prSet presAssocID="{3E811CA9-8F45-4FF7-87B3-F22F15CC14CB}" presName="space" presStyleCnt="0"/>
      <dgm:spPr/>
      <dgm:t>
        <a:bodyPr/>
        <a:lstStyle/>
        <a:p>
          <a:endParaRPr lang="zh-CN" altLang="en-US"/>
        </a:p>
      </dgm:t>
    </dgm:pt>
    <dgm:pt modelId="{9B593B89-B64C-47CE-B4EC-EE5366806274}" type="pres">
      <dgm:prSet presAssocID="{60502E27-4E3E-4287-860A-E755BF600B34}" presName="composite" presStyleCnt="0"/>
      <dgm:spPr/>
      <dgm:t>
        <a:bodyPr/>
        <a:lstStyle/>
        <a:p>
          <a:endParaRPr lang="zh-CN" altLang="en-US"/>
        </a:p>
      </dgm:t>
    </dgm:pt>
    <dgm:pt modelId="{66AE1D92-5203-454D-BA51-EA8A23EC6CBD}" type="pres">
      <dgm:prSet presAssocID="{60502E27-4E3E-4287-860A-E755BF600B3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5618DB-4283-41FE-BBF4-EF3BF001A217}" type="pres">
      <dgm:prSet presAssocID="{60502E27-4E3E-4287-860A-E755BF600B3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E35918-8253-442A-B6FE-81AEBFEE9A7C}" type="pres">
      <dgm:prSet presAssocID="{D7E6EE95-7F03-4DE9-8328-927A144D7BB1}" presName="space" presStyleCnt="0"/>
      <dgm:spPr/>
      <dgm:t>
        <a:bodyPr/>
        <a:lstStyle/>
        <a:p>
          <a:endParaRPr lang="zh-CN" altLang="en-US"/>
        </a:p>
      </dgm:t>
    </dgm:pt>
    <dgm:pt modelId="{672FF752-4B37-4C99-8845-9A497CD1BCF4}" type="pres">
      <dgm:prSet presAssocID="{3E7581FE-69D2-42B6-9555-71FEFA4CBFB6}" presName="composite" presStyleCnt="0"/>
      <dgm:spPr/>
      <dgm:t>
        <a:bodyPr/>
        <a:lstStyle/>
        <a:p>
          <a:endParaRPr lang="zh-CN" altLang="en-US"/>
        </a:p>
      </dgm:t>
    </dgm:pt>
    <dgm:pt modelId="{3CE14BDC-AF71-4100-A4EE-7AF332EFA262}" type="pres">
      <dgm:prSet presAssocID="{3E7581FE-69D2-42B6-9555-71FEFA4CBFB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7A83FF-2D04-4AA8-9DBE-30CFF7E36BF6}" type="pres">
      <dgm:prSet presAssocID="{3E7581FE-69D2-42B6-9555-71FEFA4CBFB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DAE57B7-98BB-4CFE-8FB4-FA544FABBD66}" type="presOf" srcId="{60502E27-4E3E-4287-860A-E755BF600B34}" destId="{66AE1D92-5203-454D-BA51-EA8A23EC6CBD}" srcOrd="0" destOrd="0" presId="urn:microsoft.com/office/officeart/2005/8/layout/hList1"/>
    <dgm:cxn modelId="{B4346E5A-056C-45F9-A93F-99C4053189F5}" type="presOf" srcId="{4944014B-4098-43F6-898B-74D584A1CCB1}" destId="{C87A83FF-2D04-4AA8-9DBE-30CFF7E36BF6}" srcOrd="0" destOrd="3" presId="urn:microsoft.com/office/officeart/2005/8/layout/hList1"/>
    <dgm:cxn modelId="{963CEE85-2FC6-4108-AD9D-E0517FCBE06C}" srcId="{3611ABE2-0174-4338-BB2D-2DE01069D065}" destId="{60502E27-4E3E-4287-860A-E755BF600B34}" srcOrd="1" destOrd="0" parTransId="{BB8BDE25-49D7-461E-A401-BC4278A19FC5}" sibTransId="{D7E6EE95-7F03-4DE9-8328-927A144D7BB1}"/>
    <dgm:cxn modelId="{6AA0F219-A60C-4287-B92B-774F0A1AD75B}" srcId="{3E7581FE-69D2-42B6-9555-71FEFA4CBFB6}" destId="{47114DAA-DEB9-4E85-AC17-FFFD97B8E762}" srcOrd="1" destOrd="0" parTransId="{1DE012B4-7A7F-4DAD-A035-3C7543807182}" sibTransId="{F04B939A-3924-4660-8707-BD02EFECAAA9}"/>
    <dgm:cxn modelId="{AA3E8748-3B1D-46B6-9293-3383CA0B56A3}" type="presOf" srcId="{E25B992F-7770-4FD4-BFF1-B9A42EF428CA}" destId="{B05618DB-4283-41FE-BBF4-EF3BF001A217}" srcOrd="0" destOrd="0" presId="urn:microsoft.com/office/officeart/2005/8/layout/hList1"/>
    <dgm:cxn modelId="{826E49B9-760B-466C-BAA4-D1FB83D394CA}" srcId="{3E7581FE-69D2-42B6-9555-71FEFA4CBFB6}" destId="{2002E0F5-26D0-47AE-AFB0-25CFD7D6ADC8}" srcOrd="0" destOrd="0" parTransId="{95FFBC4E-DAFB-4F3F-9AE0-2E8C98B91D1A}" sibTransId="{3C2477C7-352F-443B-B670-12CEAE4B8C6B}"/>
    <dgm:cxn modelId="{A123E93A-F10F-4527-8F4F-F1C0CBC5359D}" type="presOf" srcId="{3081F4FB-E759-42DE-B926-525067F5EB0F}" destId="{C87A83FF-2D04-4AA8-9DBE-30CFF7E36BF6}" srcOrd="0" destOrd="2" presId="urn:microsoft.com/office/officeart/2005/8/layout/hList1"/>
    <dgm:cxn modelId="{498145E1-6E95-4B20-BB6B-334AB6984708}" srcId="{3E7581FE-69D2-42B6-9555-71FEFA4CBFB6}" destId="{3081F4FB-E759-42DE-B926-525067F5EB0F}" srcOrd="2" destOrd="0" parTransId="{56C31B97-386B-4F19-862A-0B67533DB4D5}" sibTransId="{ADBA7B88-09AB-47D6-B21F-4DDD104B2ECA}"/>
    <dgm:cxn modelId="{9ADA7C63-F967-400D-A84A-B319C4D4A47A}" type="presOf" srcId="{3E7581FE-69D2-42B6-9555-71FEFA4CBFB6}" destId="{3CE14BDC-AF71-4100-A4EE-7AF332EFA262}" srcOrd="0" destOrd="0" presId="urn:microsoft.com/office/officeart/2005/8/layout/hList1"/>
    <dgm:cxn modelId="{1F181806-476D-48D1-8541-F2AFEF13737B}" srcId="{3E7581FE-69D2-42B6-9555-71FEFA4CBFB6}" destId="{4944014B-4098-43F6-898B-74D584A1CCB1}" srcOrd="3" destOrd="0" parTransId="{98FCAB3C-4E4F-4340-866C-3EFA96600CFD}" sibTransId="{A3057DCC-E652-49D6-B7B6-5CBF69B16ECF}"/>
    <dgm:cxn modelId="{41875C92-C663-4D43-9FA1-5C98ED3439E6}" srcId="{60502E27-4E3E-4287-860A-E755BF600B34}" destId="{E25B992F-7770-4FD4-BFF1-B9A42EF428CA}" srcOrd="0" destOrd="0" parTransId="{67E3BCC4-73FC-4976-AEE6-2C8A3644D6F8}" sibTransId="{7101304F-5307-4A3A-BD53-EB5264085BFA}"/>
    <dgm:cxn modelId="{39732762-28B4-488F-B496-1249D906BBD7}" srcId="{76462CFA-AD75-4CC3-9A31-0D6F6258805E}" destId="{C7F57107-CB1F-4634-BA80-98FE46E25883}" srcOrd="0" destOrd="0" parTransId="{24F8CE37-D2EC-4645-AABA-2E65D9A01211}" sibTransId="{82BD10C1-541A-4232-9C41-202F321A0CEF}"/>
    <dgm:cxn modelId="{99E49EDC-530E-4EAD-9BB0-0E7110E4530A}" srcId="{3611ABE2-0174-4338-BB2D-2DE01069D065}" destId="{3E7581FE-69D2-42B6-9555-71FEFA4CBFB6}" srcOrd="2" destOrd="0" parTransId="{4B2FA970-4ED3-4B51-B09C-31FB691F7C00}" sibTransId="{0928C885-EF6B-4158-AEC5-A4C76910BC68}"/>
    <dgm:cxn modelId="{2238BA3F-C852-48A9-9EC3-13CC0134F675}" type="presOf" srcId="{2002E0F5-26D0-47AE-AFB0-25CFD7D6ADC8}" destId="{C87A83FF-2D04-4AA8-9DBE-30CFF7E36BF6}" srcOrd="0" destOrd="0" presId="urn:microsoft.com/office/officeart/2005/8/layout/hList1"/>
    <dgm:cxn modelId="{8C3C6226-B830-4E09-BA31-4CDA8BA9BC0A}" type="presOf" srcId="{C7F57107-CB1F-4634-BA80-98FE46E25883}" destId="{0EB84092-276B-4DA0-879A-F617FF947E18}" srcOrd="0" destOrd="0" presId="urn:microsoft.com/office/officeart/2005/8/layout/hList1"/>
    <dgm:cxn modelId="{F8F4C2E9-A02C-4B1E-A8A8-1AFBE4189673}" type="presOf" srcId="{47114DAA-DEB9-4E85-AC17-FFFD97B8E762}" destId="{C87A83FF-2D04-4AA8-9DBE-30CFF7E36BF6}" srcOrd="0" destOrd="1" presId="urn:microsoft.com/office/officeart/2005/8/layout/hList1"/>
    <dgm:cxn modelId="{C3F1D368-9E81-4B5A-8DA0-D20A29F0F851}" srcId="{3611ABE2-0174-4338-BB2D-2DE01069D065}" destId="{76462CFA-AD75-4CC3-9A31-0D6F6258805E}" srcOrd="0" destOrd="0" parTransId="{B987A7D5-0B19-4E0C-BB6B-73A2902AE01B}" sibTransId="{3E811CA9-8F45-4FF7-87B3-F22F15CC14CB}"/>
    <dgm:cxn modelId="{3F1CA148-869C-433C-9BDA-96ABDF09BE49}" type="presOf" srcId="{3611ABE2-0174-4338-BB2D-2DE01069D065}" destId="{242D76C7-7F84-4D34-B1FF-863E2C5694F0}" srcOrd="0" destOrd="0" presId="urn:microsoft.com/office/officeart/2005/8/layout/hList1"/>
    <dgm:cxn modelId="{041BA186-5A95-4C5C-85D8-3A5E535E256A}" type="presOf" srcId="{76462CFA-AD75-4CC3-9A31-0D6F6258805E}" destId="{9D9AF91D-1802-4719-BD55-8E84DB180286}" srcOrd="0" destOrd="0" presId="urn:microsoft.com/office/officeart/2005/8/layout/hList1"/>
    <dgm:cxn modelId="{7C5C0B27-C646-4267-BC0D-3F528F4D92D2}" type="presParOf" srcId="{242D76C7-7F84-4D34-B1FF-863E2C5694F0}" destId="{FC00083C-4463-48C8-BDAC-C456094AE0FF}" srcOrd="0" destOrd="0" presId="urn:microsoft.com/office/officeart/2005/8/layout/hList1"/>
    <dgm:cxn modelId="{A8CED26C-698B-4DCA-A905-5015067B4F16}" type="presParOf" srcId="{FC00083C-4463-48C8-BDAC-C456094AE0FF}" destId="{9D9AF91D-1802-4719-BD55-8E84DB180286}" srcOrd="0" destOrd="0" presId="urn:microsoft.com/office/officeart/2005/8/layout/hList1"/>
    <dgm:cxn modelId="{99249540-0B17-4AA1-B45E-D3B31BA9EC26}" type="presParOf" srcId="{FC00083C-4463-48C8-BDAC-C456094AE0FF}" destId="{0EB84092-276B-4DA0-879A-F617FF947E18}" srcOrd="1" destOrd="0" presId="urn:microsoft.com/office/officeart/2005/8/layout/hList1"/>
    <dgm:cxn modelId="{8C35FCAD-002F-48B4-814D-5E3584262A79}" type="presParOf" srcId="{242D76C7-7F84-4D34-B1FF-863E2C5694F0}" destId="{F69574B9-87FD-48F7-B3EA-8D705EF459FF}" srcOrd="1" destOrd="0" presId="urn:microsoft.com/office/officeart/2005/8/layout/hList1"/>
    <dgm:cxn modelId="{A178E8FC-CAC4-469E-8427-CE22ED0EBD99}" type="presParOf" srcId="{242D76C7-7F84-4D34-B1FF-863E2C5694F0}" destId="{9B593B89-B64C-47CE-B4EC-EE5366806274}" srcOrd="2" destOrd="0" presId="urn:microsoft.com/office/officeart/2005/8/layout/hList1"/>
    <dgm:cxn modelId="{88A1566B-A1FB-44F9-BEE5-52E90997CB17}" type="presParOf" srcId="{9B593B89-B64C-47CE-B4EC-EE5366806274}" destId="{66AE1D92-5203-454D-BA51-EA8A23EC6CBD}" srcOrd="0" destOrd="0" presId="urn:microsoft.com/office/officeart/2005/8/layout/hList1"/>
    <dgm:cxn modelId="{EAEE67E7-04D2-4F1A-BF8C-F33D3A9C9B49}" type="presParOf" srcId="{9B593B89-B64C-47CE-B4EC-EE5366806274}" destId="{B05618DB-4283-41FE-BBF4-EF3BF001A217}" srcOrd="1" destOrd="0" presId="urn:microsoft.com/office/officeart/2005/8/layout/hList1"/>
    <dgm:cxn modelId="{8821BAA6-87BF-4754-A5DD-6E0196584927}" type="presParOf" srcId="{242D76C7-7F84-4D34-B1FF-863E2C5694F0}" destId="{A5E35918-8253-442A-B6FE-81AEBFEE9A7C}" srcOrd="3" destOrd="0" presId="urn:microsoft.com/office/officeart/2005/8/layout/hList1"/>
    <dgm:cxn modelId="{973651D2-36C3-4F56-888E-D68DF5BA5718}" type="presParOf" srcId="{242D76C7-7F84-4D34-B1FF-863E2C5694F0}" destId="{672FF752-4B37-4C99-8845-9A497CD1BCF4}" srcOrd="4" destOrd="0" presId="urn:microsoft.com/office/officeart/2005/8/layout/hList1"/>
    <dgm:cxn modelId="{7937A5FF-12FA-4843-8ABC-28783D04BF0C}" type="presParOf" srcId="{672FF752-4B37-4C99-8845-9A497CD1BCF4}" destId="{3CE14BDC-AF71-4100-A4EE-7AF332EFA262}" srcOrd="0" destOrd="0" presId="urn:microsoft.com/office/officeart/2005/8/layout/hList1"/>
    <dgm:cxn modelId="{97953611-0175-4F8D-BEE9-124C7B14E0F6}" type="presParOf" srcId="{672FF752-4B37-4C99-8845-9A497CD1BCF4}" destId="{C87A83FF-2D04-4AA8-9DBE-30CFF7E36B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F927A1-22BE-4BE7-B559-F22861D085FE}" type="doc">
      <dgm:prSet loTypeId="urn:microsoft.com/office/officeart/2005/8/layout/process5#1" loCatId="process" qsTypeId="urn:microsoft.com/office/officeart/2005/8/quickstyle/simple5#1" qsCatId="simple" csTypeId="urn:microsoft.com/office/officeart/2005/8/colors/accent1_2#10" csCatId="accent1" phldr="1"/>
      <dgm:spPr/>
      <dgm:t>
        <a:bodyPr/>
        <a:lstStyle/>
        <a:p>
          <a:endParaRPr lang="zh-CN" altLang="en-US"/>
        </a:p>
      </dgm:t>
    </dgm:pt>
    <dgm:pt modelId="{DF8057B8-73EB-427E-BD1E-E2595A949083}">
      <dgm:prSet phldrT="[文本]" custT="1"/>
      <dgm:spPr/>
      <dgm:t>
        <a:bodyPr/>
        <a:lstStyle/>
        <a:p>
          <a:r>
            <a:rPr lang="zh-CN" altLang="en-US" sz="2800" dirty="0" smtClean="0">
              <a:latin typeface="+mj-ea"/>
              <a:ea typeface="+mj-ea"/>
            </a:rPr>
            <a:t>上件</a:t>
          </a:r>
          <a:endParaRPr lang="zh-CN" altLang="en-US" sz="2800" dirty="0">
            <a:latin typeface="+mj-ea"/>
            <a:ea typeface="+mj-ea"/>
          </a:endParaRPr>
        </a:p>
      </dgm:t>
    </dgm:pt>
    <dgm:pt modelId="{D81D3265-DC33-4C83-A456-8FA3D30F9CC9}" type="parTrans" cxnId="{BA691320-25F8-470B-8B7A-6B9A6E964C23}">
      <dgm:prSet/>
      <dgm:spPr/>
      <dgm:t>
        <a:bodyPr/>
        <a:lstStyle/>
        <a:p>
          <a:endParaRPr lang="zh-CN" altLang="en-US"/>
        </a:p>
      </dgm:t>
    </dgm:pt>
    <dgm:pt modelId="{C6C3D679-33EC-4B6F-9460-CBAFE324B598}" type="sibTrans" cxnId="{BA691320-25F8-470B-8B7A-6B9A6E964C23}">
      <dgm:prSet/>
      <dgm:spPr/>
      <dgm:t>
        <a:bodyPr/>
        <a:lstStyle/>
        <a:p>
          <a:endParaRPr lang="zh-CN" altLang="en-US"/>
        </a:p>
      </dgm:t>
    </dgm:pt>
    <dgm:pt modelId="{1A7C02FB-7FDC-4847-8ADC-C2EA35A57AC4}">
      <dgm:prSet phldrT="[文本]"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静电除尘</a:t>
          </a:r>
          <a:endParaRPr lang="zh-CN" altLang="en-US" sz="2000" dirty="0">
            <a:latin typeface="+mj-ea"/>
            <a:ea typeface="+mj-ea"/>
          </a:endParaRPr>
        </a:p>
      </dgm:t>
    </dgm:pt>
    <dgm:pt modelId="{766370B5-BF01-4CFD-BAA6-EBA8ABB2AB49}" type="parTrans" cxnId="{E32D4374-A15D-4586-8FE9-FE355410CAFB}">
      <dgm:prSet/>
      <dgm:spPr/>
      <dgm:t>
        <a:bodyPr/>
        <a:lstStyle/>
        <a:p>
          <a:endParaRPr lang="zh-CN" altLang="en-US"/>
        </a:p>
      </dgm:t>
    </dgm:pt>
    <dgm:pt modelId="{674AE3A9-16DF-4386-9B91-1B68F47C5C68}" type="sibTrans" cxnId="{E32D4374-A15D-4586-8FE9-FE355410CAFB}">
      <dgm:prSet/>
      <dgm:spPr/>
      <dgm:t>
        <a:bodyPr/>
        <a:lstStyle/>
        <a:p>
          <a:endParaRPr lang="zh-CN" altLang="en-US"/>
        </a:p>
      </dgm:t>
    </dgm:pt>
    <dgm:pt modelId="{4D610D53-35D5-4917-B569-C361D224CE54}">
      <dgm:prSet phldrT="[文本]" custT="1"/>
      <dgm:spPr/>
      <dgm:t>
        <a:bodyPr/>
        <a:lstStyle/>
        <a:p>
          <a:r>
            <a:rPr lang="zh-CN" altLang="en-US" sz="2800" dirty="0" smtClean="0">
              <a:latin typeface="+mj-ea"/>
              <a:ea typeface="+mj-ea"/>
            </a:rPr>
            <a:t>流平</a:t>
          </a:r>
          <a:endParaRPr lang="zh-CN" altLang="en-US" sz="2800" dirty="0">
            <a:latin typeface="+mj-ea"/>
            <a:ea typeface="+mj-ea"/>
          </a:endParaRPr>
        </a:p>
      </dgm:t>
    </dgm:pt>
    <dgm:pt modelId="{774C6E8D-EA5A-4FCF-8126-D602B600484B}" type="parTrans" cxnId="{A9C036B4-0611-48CD-A126-4F38D94876B2}">
      <dgm:prSet/>
      <dgm:spPr/>
      <dgm:t>
        <a:bodyPr/>
        <a:lstStyle/>
        <a:p>
          <a:endParaRPr lang="zh-CN" altLang="en-US"/>
        </a:p>
      </dgm:t>
    </dgm:pt>
    <dgm:pt modelId="{2464459C-6854-4198-9156-B81910B2EA05}" type="sibTrans" cxnId="{A9C036B4-0611-48CD-A126-4F38D94876B2}">
      <dgm:prSet/>
      <dgm:spPr/>
      <dgm:t>
        <a:bodyPr/>
        <a:lstStyle/>
        <a:p>
          <a:endParaRPr lang="zh-CN" altLang="en-US"/>
        </a:p>
      </dgm:t>
    </dgm:pt>
    <dgm:pt modelId="{CAA5ABC8-C2AF-4A77-8577-4D7EC476F1E9}">
      <dgm:prSet phldrT="[文本]" custT="1"/>
      <dgm:spPr/>
      <dgm:t>
        <a:bodyPr/>
        <a:lstStyle/>
        <a:p>
          <a:r>
            <a:rPr lang="zh-CN" altLang="en-US" sz="2800" dirty="0" smtClean="0">
              <a:latin typeface="+mj-ea"/>
              <a:ea typeface="+mj-ea"/>
            </a:rPr>
            <a:t>流平</a:t>
          </a:r>
          <a:endParaRPr lang="zh-CN" altLang="en-US" sz="2800" dirty="0">
            <a:latin typeface="+mj-ea"/>
            <a:ea typeface="+mj-ea"/>
          </a:endParaRPr>
        </a:p>
      </dgm:t>
    </dgm:pt>
    <dgm:pt modelId="{FF37C375-51B7-44FD-BBF3-D78D3661B567}" type="parTrans" cxnId="{DD9A1FD2-8ED2-4DF5-8B1E-E6B916AFF665}">
      <dgm:prSet/>
      <dgm:spPr/>
      <dgm:t>
        <a:bodyPr/>
        <a:lstStyle/>
        <a:p>
          <a:endParaRPr lang="zh-CN" altLang="en-US"/>
        </a:p>
      </dgm:t>
    </dgm:pt>
    <dgm:pt modelId="{9A1F61CC-2E1F-43BB-9630-0FE2CEF0A007}" type="sibTrans" cxnId="{DD9A1FD2-8ED2-4DF5-8B1E-E6B916AFF665}">
      <dgm:prSet/>
      <dgm:spPr/>
      <dgm:t>
        <a:bodyPr/>
        <a:lstStyle/>
        <a:p>
          <a:endParaRPr lang="zh-CN" altLang="en-US"/>
        </a:p>
      </dgm:t>
    </dgm:pt>
    <dgm:pt modelId="{00788354-EA68-4DC2-8CA5-03162E333BD8}">
      <dgm:prSet phldrT="[文本]" custT="1"/>
      <dgm:spPr/>
      <dgm:t>
        <a:bodyPr/>
        <a:lstStyle/>
        <a:p>
          <a:r>
            <a:rPr lang="zh-CN" altLang="en-US" sz="2800" dirty="0" smtClean="0">
              <a:latin typeface="+mj-ea"/>
              <a:ea typeface="+mj-ea"/>
            </a:rPr>
            <a:t>烘烤</a:t>
          </a:r>
          <a:endParaRPr lang="zh-CN" altLang="en-US" sz="2800" dirty="0">
            <a:latin typeface="+mj-ea"/>
            <a:ea typeface="+mj-ea"/>
          </a:endParaRPr>
        </a:p>
      </dgm:t>
    </dgm:pt>
    <dgm:pt modelId="{D268A8B3-236B-4EA2-A205-0842F9D842D6}" type="parTrans" cxnId="{6CA423A3-EDAB-4859-AB47-F88E2B03814A}">
      <dgm:prSet/>
      <dgm:spPr/>
      <dgm:t>
        <a:bodyPr/>
        <a:lstStyle/>
        <a:p>
          <a:endParaRPr lang="zh-CN" altLang="en-US"/>
        </a:p>
      </dgm:t>
    </dgm:pt>
    <dgm:pt modelId="{1595D445-E1D9-46D8-8AB2-90A9CE6D2D82}" type="sibTrans" cxnId="{6CA423A3-EDAB-4859-AB47-F88E2B03814A}">
      <dgm:prSet/>
      <dgm:spPr/>
      <dgm:t>
        <a:bodyPr/>
        <a:lstStyle/>
        <a:p>
          <a:endParaRPr lang="zh-CN" altLang="en-US"/>
        </a:p>
      </dgm:t>
    </dgm:pt>
    <dgm:pt modelId="{72B81631-0041-40C8-BF8F-D0200B45D389}">
      <dgm:prSet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面漆喷涂</a:t>
          </a:r>
          <a:endParaRPr lang="zh-CN" altLang="en-US" sz="2000" dirty="0">
            <a:latin typeface="+mj-ea"/>
            <a:ea typeface="+mj-ea"/>
          </a:endParaRPr>
        </a:p>
      </dgm:t>
    </dgm:pt>
    <dgm:pt modelId="{DF1A8698-39BC-4D6B-9A5F-88E6B0CE2B51}" type="parTrans" cxnId="{519ACFE2-6E64-4382-A80D-BFA2562391D2}">
      <dgm:prSet/>
      <dgm:spPr/>
      <dgm:t>
        <a:bodyPr/>
        <a:lstStyle/>
        <a:p>
          <a:endParaRPr lang="zh-CN" altLang="en-US"/>
        </a:p>
      </dgm:t>
    </dgm:pt>
    <dgm:pt modelId="{BDCA3074-1603-4EA1-9B65-EB27A0D2C9FA}" type="sibTrans" cxnId="{519ACFE2-6E64-4382-A80D-BFA2562391D2}">
      <dgm:prSet/>
      <dgm:spPr/>
      <dgm:t>
        <a:bodyPr/>
        <a:lstStyle/>
        <a:p>
          <a:endParaRPr lang="zh-CN" altLang="en-US"/>
        </a:p>
      </dgm:t>
    </dgm:pt>
    <dgm:pt modelId="{C8926E91-186E-4C0E-8E19-9D7AF56AC9B4}">
      <dgm:prSet custT="1"/>
      <dgm:spPr/>
      <dgm:t>
        <a:bodyPr/>
        <a:lstStyle/>
        <a:p>
          <a:r>
            <a:rPr lang="zh-CN" altLang="en-US" sz="2000" dirty="0" smtClean="0">
              <a:latin typeface="+mj-ea"/>
              <a:ea typeface="+mj-ea"/>
            </a:rPr>
            <a:t>底漆喷涂</a:t>
          </a:r>
          <a:endParaRPr lang="zh-CN" altLang="en-US" sz="2000" dirty="0">
            <a:latin typeface="+mj-ea"/>
            <a:ea typeface="+mj-ea"/>
          </a:endParaRPr>
        </a:p>
      </dgm:t>
    </dgm:pt>
    <dgm:pt modelId="{B79805DD-9498-466D-88E3-81640FC17BB0}" type="parTrans" cxnId="{2F98487D-4550-4B9A-8E91-D0A9F1D7A6D7}">
      <dgm:prSet/>
      <dgm:spPr/>
      <dgm:t>
        <a:bodyPr/>
        <a:lstStyle/>
        <a:p>
          <a:endParaRPr lang="zh-CN" altLang="en-US"/>
        </a:p>
      </dgm:t>
    </dgm:pt>
    <dgm:pt modelId="{F16727A3-0339-46AA-B295-C5447A06B24C}" type="sibTrans" cxnId="{2F98487D-4550-4B9A-8E91-D0A9F1D7A6D7}">
      <dgm:prSet/>
      <dgm:spPr/>
      <dgm:t>
        <a:bodyPr/>
        <a:lstStyle/>
        <a:p>
          <a:endParaRPr lang="zh-CN" altLang="en-US"/>
        </a:p>
      </dgm:t>
    </dgm:pt>
    <dgm:pt modelId="{5503AF7E-64FC-4E74-85AC-78FB64BA1999}">
      <dgm:prSet/>
      <dgm:spPr/>
      <dgm:t>
        <a:bodyPr/>
        <a:lstStyle/>
        <a:p>
          <a:r>
            <a:rPr lang="en-US" altLang="zh-CN" dirty="0" smtClean="0">
              <a:latin typeface="+mj-ea"/>
              <a:ea typeface="+mj-ea"/>
            </a:rPr>
            <a:t>UV/PU(</a:t>
          </a:r>
          <a:r>
            <a:rPr lang="zh-CN" altLang="en-US" dirty="0" smtClean="0">
              <a:latin typeface="+mj-ea"/>
              <a:ea typeface="+mj-ea"/>
            </a:rPr>
            <a:t>聚氨脂）</a:t>
          </a:r>
          <a:endParaRPr lang="en-US" altLang="zh-CN" dirty="0" smtClean="0">
            <a:latin typeface="+mj-ea"/>
            <a:ea typeface="+mj-ea"/>
          </a:endParaRPr>
        </a:p>
        <a:p>
          <a:r>
            <a:rPr lang="zh-CN" altLang="en-US" dirty="0" smtClean="0">
              <a:latin typeface="+mj-ea"/>
              <a:ea typeface="+mj-ea"/>
            </a:rPr>
            <a:t>固化</a:t>
          </a:r>
          <a:endParaRPr lang="zh-CN" altLang="en-US" dirty="0">
            <a:latin typeface="+mj-ea"/>
            <a:ea typeface="+mj-ea"/>
          </a:endParaRPr>
        </a:p>
      </dgm:t>
    </dgm:pt>
    <dgm:pt modelId="{6D936D95-9150-4392-869B-521396250876}" type="parTrans" cxnId="{DD70D51E-2DD8-4C8C-BDE3-C64E855362D0}">
      <dgm:prSet/>
      <dgm:spPr/>
      <dgm:t>
        <a:bodyPr/>
        <a:lstStyle/>
        <a:p>
          <a:endParaRPr lang="zh-CN" altLang="en-US"/>
        </a:p>
      </dgm:t>
    </dgm:pt>
    <dgm:pt modelId="{A8F6515A-A271-4934-9B4C-C04DE10B1626}" type="sibTrans" cxnId="{DD70D51E-2DD8-4C8C-BDE3-C64E855362D0}">
      <dgm:prSet/>
      <dgm:spPr/>
      <dgm:t>
        <a:bodyPr/>
        <a:lstStyle/>
        <a:p>
          <a:endParaRPr lang="zh-CN" altLang="en-US"/>
        </a:p>
      </dgm:t>
    </dgm:pt>
    <dgm:pt modelId="{B2B2E672-99C9-4386-9027-315EC67D3BFA}">
      <dgm:prSet custT="1"/>
      <dgm:spPr/>
      <dgm:t>
        <a:bodyPr/>
        <a:lstStyle/>
        <a:p>
          <a:r>
            <a:rPr lang="zh-CN" altLang="en-US" sz="2800" dirty="0" smtClean="0">
              <a:latin typeface="+mj-ea"/>
              <a:ea typeface="+mj-ea"/>
            </a:rPr>
            <a:t>下件</a:t>
          </a:r>
          <a:endParaRPr lang="zh-CN" altLang="en-US" sz="2800" dirty="0">
            <a:latin typeface="+mj-ea"/>
            <a:ea typeface="+mj-ea"/>
          </a:endParaRPr>
        </a:p>
      </dgm:t>
    </dgm:pt>
    <dgm:pt modelId="{D350C593-149F-4418-BC78-CF9B8EB8D8DB}" type="parTrans" cxnId="{1FED3730-7E2D-43BB-A240-E1A0483B520B}">
      <dgm:prSet/>
      <dgm:spPr/>
      <dgm:t>
        <a:bodyPr/>
        <a:lstStyle/>
        <a:p>
          <a:endParaRPr lang="zh-CN" altLang="en-US"/>
        </a:p>
      </dgm:t>
    </dgm:pt>
    <dgm:pt modelId="{4A9E3350-F69E-47CC-9E3F-9575A33A3BEA}" type="sibTrans" cxnId="{1FED3730-7E2D-43BB-A240-E1A0483B520B}">
      <dgm:prSet/>
      <dgm:spPr/>
      <dgm:t>
        <a:bodyPr/>
        <a:lstStyle/>
        <a:p>
          <a:endParaRPr lang="zh-CN" altLang="en-US"/>
        </a:p>
      </dgm:t>
    </dgm:pt>
    <dgm:pt modelId="{D82F7626-4352-443F-8916-9767BAE51AEF}" type="pres">
      <dgm:prSet presAssocID="{F4F927A1-22BE-4BE7-B559-F22861D085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A2F3F8E-C51A-4290-A005-42737D6692EB}" type="pres">
      <dgm:prSet presAssocID="{DF8057B8-73EB-427E-BD1E-E2595A94908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07414F-2CEF-4832-B05B-BFF267EEE0D7}" type="pres">
      <dgm:prSet presAssocID="{C6C3D679-33EC-4B6F-9460-CBAFE324B598}" presName="sibTrans" presStyleLbl="sibTrans2D1" presStyleIdx="0" presStyleCnt="8"/>
      <dgm:spPr/>
      <dgm:t>
        <a:bodyPr/>
        <a:lstStyle/>
        <a:p>
          <a:endParaRPr lang="zh-CN" altLang="en-US"/>
        </a:p>
      </dgm:t>
    </dgm:pt>
    <dgm:pt modelId="{4EEAF1C2-9615-46FE-9589-F103CF91CD95}" type="pres">
      <dgm:prSet presAssocID="{C6C3D679-33EC-4B6F-9460-CBAFE324B598}" presName="connectorText" presStyleLbl="sibTrans2D1" presStyleIdx="0" presStyleCnt="8"/>
      <dgm:spPr/>
      <dgm:t>
        <a:bodyPr/>
        <a:lstStyle/>
        <a:p>
          <a:endParaRPr lang="zh-CN" altLang="en-US"/>
        </a:p>
      </dgm:t>
    </dgm:pt>
    <dgm:pt modelId="{34A00220-3064-4F2F-86E5-F565EF6314BF}" type="pres">
      <dgm:prSet presAssocID="{1A7C02FB-7FDC-4847-8ADC-C2EA35A57AC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500988-D282-4C06-B25B-70C275F73E3E}" type="pres">
      <dgm:prSet presAssocID="{674AE3A9-16DF-4386-9B91-1B68F47C5C68}" presName="sibTrans" presStyleLbl="sibTrans2D1" presStyleIdx="1" presStyleCnt="8"/>
      <dgm:spPr/>
      <dgm:t>
        <a:bodyPr/>
        <a:lstStyle/>
        <a:p>
          <a:endParaRPr lang="zh-CN" altLang="en-US"/>
        </a:p>
      </dgm:t>
    </dgm:pt>
    <dgm:pt modelId="{8A6B96C8-9A84-4D92-B836-71761953D81F}" type="pres">
      <dgm:prSet presAssocID="{674AE3A9-16DF-4386-9B91-1B68F47C5C68}" presName="connectorText" presStyleLbl="sibTrans2D1" presStyleIdx="1" presStyleCnt="8"/>
      <dgm:spPr/>
      <dgm:t>
        <a:bodyPr/>
        <a:lstStyle/>
        <a:p>
          <a:endParaRPr lang="zh-CN" altLang="en-US"/>
        </a:p>
      </dgm:t>
    </dgm:pt>
    <dgm:pt modelId="{948698AF-78D5-402D-BC14-F5CE310F90FB}" type="pres">
      <dgm:prSet presAssocID="{C8926E91-186E-4C0E-8E19-9D7AF56AC9B4}" presName="node" presStyleLbl="node1" presStyleIdx="2" presStyleCnt="9" custLinFactNeighborX="1047" custLinFactNeighborY="26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3DD749-5DE1-4B60-97D2-D7976B002EF4}" type="pres">
      <dgm:prSet presAssocID="{F16727A3-0339-46AA-B295-C5447A06B24C}" presName="sibTrans" presStyleLbl="sibTrans2D1" presStyleIdx="2" presStyleCnt="8"/>
      <dgm:spPr/>
      <dgm:t>
        <a:bodyPr/>
        <a:lstStyle/>
        <a:p>
          <a:endParaRPr lang="zh-CN" altLang="en-US"/>
        </a:p>
      </dgm:t>
    </dgm:pt>
    <dgm:pt modelId="{AFA4FEEA-0056-4A99-BC67-D4AB627CD19F}" type="pres">
      <dgm:prSet presAssocID="{F16727A3-0339-46AA-B295-C5447A06B24C}" presName="connectorText" presStyleLbl="sibTrans2D1" presStyleIdx="2" presStyleCnt="8"/>
      <dgm:spPr/>
      <dgm:t>
        <a:bodyPr/>
        <a:lstStyle/>
        <a:p>
          <a:endParaRPr lang="zh-CN" altLang="en-US"/>
        </a:p>
      </dgm:t>
    </dgm:pt>
    <dgm:pt modelId="{C878CEF3-0DCF-4245-903F-D42F896D5727}" type="pres">
      <dgm:prSet presAssocID="{4D610D53-35D5-4917-B569-C361D224CE54}" presName="node" presStyleLbl="node1" presStyleIdx="3" presStyleCnt="9" custLinFactNeighborX="-68" custLinFactNeighborY="-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709C08-93E0-413B-900F-8241F6D2D1DA}" type="pres">
      <dgm:prSet presAssocID="{2464459C-6854-4198-9156-B81910B2EA05}" presName="sibTrans" presStyleLbl="sibTrans2D1" presStyleIdx="3" presStyleCnt="8"/>
      <dgm:spPr/>
      <dgm:t>
        <a:bodyPr/>
        <a:lstStyle/>
        <a:p>
          <a:endParaRPr lang="zh-CN" altLang="en-US"/>
        </a:p>
      </dgm:t>
    </dgm:pt>
    <dgm:pt modelId="{85237B7F-3529-428A-A012-95E10EF3B5EB}" type="pres">
      <dgm:prSet presAssocID="{2464459C-6854-4198-9156-B81910B2EA05}" presName="connectorText" presStyleLbl="sibTrans2D1" presStyleIdx="3" presStyleCnt="8"/>
      <dgm:spPr/>
      <dgm:t>
        <a:bodyPr/>
        <a:lstStyle/>
        <a:p>
          <a:endParaRPr lang="zh-CN" altLang="en-US"/>
        </a:p>
      </dgm:t>
    </dgm:pt>
    <dgm:pt modelId="{9EC6D681-719D-4636-B2F8-1FED1244409B}" type="pres">
      <dgm:prSet presAssocID="{72B81631-0041-40C8-BF8F-D0200B45D389}" presName="node" presStyleLbl="node1" presStyleIdx="4" presStyleCnt="9" custLinFactNeighborX="338" custLinFactNeighborY="15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9CFEBD-BCD8-4ED9-B016-AB3348327911}" type="pres">
      <dgm:prSet presAssocID="{BDCA3074-1603-4EA1-9B65-EB27A0D2C9FA}" presName="sibTrans" presStyleLbl="sibTrans2D1" presStyleIdx="4" presStyleCnt="8"/>
      <dgm:spPr/>
      <dgm:t>
        <a:bodyPr/>
        <a:lstStyle/>
        <a:p>
          <a:endParaRPr lang="zh-CN" altLang="en-US"/>
        </a:p>
      </dgm:t>
    </dgm:pt>
    <dgm:pt modelId="{DB3EA08E-DB0A-4D6F-992B-6590BE015A0D}" type="pres">
      <dgm:prSet presAssocID="{BDCA3074-1603-4EA1-9B65-EB27A0D2C9FA}" presName="connectorText" presStyleLbl="sibTrans2D1" presStyleIdx="4" presStyleCnt="8"/>
      <dgm:spPr/>
      <dgm:t>
        <a:bodyPr/>
        <a:lstStyle/>
        <a:p>
          <a:endParaRPr lang="zh-CN" altLang="en-US"/>
        </a:p>
      </dgm:t>
    </dgm:pt>
    <dgm:pt modelId="{F000A895-0679-4AC2-BA37-4D49F7042690}" type="pres">
      <dgm:prSet presAssocID="{CAA5ABC8-C2AF-4A77-8577-4D7EC476F1E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B78594-F5DB-4776-AD32-D60ADE748C82}" type="pres">
      <dgm:prSet presAssocID="{9A1F61CC-2E1F-43BB-9630-0FE2CEF0A007}" presName="sibTrans" presStyleLbl="sibTrans2D1" presStyleIdx="5" presStyleCnt="8"/>
      <dgm:spPr/>
      <dgm:t>
        <a:bodyPr/>
        <a:lstStyle/>
        <a:p>
          <a:endParaRPr lang="zh-CN" altLang="en-US"/>
        </a:p>
      </dgm:t>
    </dgm:pt>
    <dgm:pt modelId="{339B8324-A12A-41D2-B9D7-01B1B14D647F}" type="pres">
      <dgm:prSet presAssocID="{9A1F61CC-2E1F-43BB-9630-0FE2CEF0A007}" presName="connectorText" presStyleLbl="sibTrans2D1" presStyleIdx="5" presStyleCnt="8"/>
      <dgm:spPr/>
      <dgm:t>
        <a:bodyPr/>
        <a:lstStyle/>
        <a:p>
          <a:endParaRPr lang="zh-CN" altLang="en-US"/>
        </a:p>
      </dgm:t>
    </dgm:pt>
    <dgm:pt modelId="{235215F8-70D5-4DFF-BF88-A29CC3ACFC1D}" type="pres">
      <dgm:prSet presAssocID="{00788354-EA68-4DC2-8CA5-03162E333BD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387E8E-E6DF-4D72-B867-A29B4458EBB9}" type="pres">
      <dgm:prSet presAssocID="{1595D445-E1D9-46D8-8AB2-90A9CE6D2D82}" presName="sibTrans" presStyleLbl="sibTrans2D1" presStyleIdx="6" presStyleCnt="8"/>
      <dgm:spPr/>
      <dgm:t>
        <a:bodyPr/>
        <a:lstStyle/>
        <a:p>
          <a:endParaRPr lang="zh-CN" altLang="en-US"/>
        </a:p>
      </dgm:t>
    </dgm:pt>
    <dgm:pt modelId="{CB3DA42E-519A-41C7-BCB6-60314AF4FB55}" type="pres">
      <dgm:prSet presAssocID="{1595D445-E1D9-46D8-8AB2-90A9CE6D2D82}" presName="connectorText" presStyleLbl="sibTrans2D1" presStyleIdx="6" presStyleCnt="8"/>
      <dgm:spPr/>
      <dgm:t>
        <a:bodyPr/>
        <a:lstStyle/>
        <a:p>
          <a:endParaRPr lang="zh-CN" altLang="en-US"/>
        </a:p>
      </dgm:t>
    </dgm:pt>
    <dgm:pt modelId="{35D6E1E9-57E2-4414-83F7-7B62DB9657DA}" type="pres">
      <dgm:prSet presAssocID="{5503AF7E-64FC-4E74-85AC-78FB64BA199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362A0E-24C3-45D2-A583-00BBE843EB0C}" type="pres">
      <dgm:prSet presAssocID="{A8F6515A-A271-4934-9B4C-C04DE10B1626}" presName="sibTrans" presStyleLbl="sibTrans2D1" presStyleIdx="7" presStyleCnt="8"/>
      <dgm:spPr/>
      <dgm:t>
        <a:bodyPr/>
        <a:lstStyle/>
        <a:p>
          <a:endParaRPr lang="zh-CN" altLang="en-US"/>
        </a:p>
      </dgm:t>
    </dgm:pt>
    <dgm:pt modelId="{736703E1-191C-41DB-98FD-A996674214F9}" type="pres">
      <dgm:prSet presAssocID="{A8F6515A-A271-4934-9B4C-C04DE10B1626}" presName="connectorText" presStyleLbl="sibTrans2D1" presStyleIdx="7" presStyleCnt="8"/>
      <dgm:spPr/>
      <dgm:t>
        <a:bodyPr/>
        <a:lstStyle/>
        <a:p>
          <a:endParaRPr lang="zh-CN" altLang="en-US"/>
        </a:p>
      </dgm:t>
    </dgm:pt>
    <dgm:pt modelId="{92BBC76B-FBC1-4FA0-B96B-8E4E253E97EA}" type="pres">
      <dgm:prSet presAssocID="{B2B2E672-99C9-4386-9027-315EC67D3BF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F1BC05D-2BF8-4771-AF40-FFF7D7018FE5}" type="presOf" srcId="{2464459C-6854-4198-9156-B81910B2EA05}" destId="{73709C08-93E0-413B-900F-8241F6D2D1DA}" srcOrd="0" destOrd="0" presId="urn:microsoft.com/office/officeart/2005/8/layout/process5#1"/>
    <dgm:cxn modelId="{E5A9A51D-3EC6-46E2-B4E2-19AD84898319}" type="presOf" srcId="{F4F927A1-22BE-4BE7-B559-F22861D085FE}" destId="{D82F7626-4352-443F-8916-9767BAE51AEF}" srcOrd="0" destOrd="0" presId="urn:microsoft.com/office/officeart/2005/8/layout/process5#1"/>
    <dgm:cxn modelId="{30707C10-77D6-4F96-9E84-463C5BF3ABC4}" type="presOf" srcId="{DF8057B8-73EB-427E-BD1E-E2595A949083}" destId="{FA2F3F8E-C51A-4290-A005-42737D6692EB}" srcOrd="0" destOrd="0" presId="urn:microsoft.com/office/officeart/2005/8/layout/process5#1"/>
    <dgm:cxn modelId="{519ACFE2-6E64-4382-A80D-BFA2562391D2}" srcId="{F4F927A1-22BE-4BE7-B559-F22861D085FE}" destId="{72B81631-0041-40C8-BF8F-D0200B45D389}" srcOrd="4" destOrd="0" parTransId="{DF1A8698-39BC-4D6B-9A5F-88E6B0CE2B51}" sibTransId="{BDCA3074-1603-4EA1-9B65-EB27A0D2C9FA}"/>
    <dgm:cxn modelId="{DD70D51E-2DD8-4C8C-BDE3-C64E855362D0}" srcId="{F4F927A1-22BE-4BE7-B559-F22861D085FE}" destId="{5503AF7E-64FC-4E74-85AC-78FB64BA1999}" srcOrd="7" destOrd="0" parTransId="{6D936D95-9150-4392-869B-521396250876}" sibTransId="{A8F6515A-A271-4934-9B4C-C04DE10B1626}"/>
    <dgm:cxn modelId="{BA691320-25F8-470B-8B7A-6B9A6E964C23}" srcId="{F4F927A1-22BE-4BE7-B559-F22861D085FE}" destId="{DF8057B8-73EB-427E-BD1E-E2595A949083}" srcOrd="0" destOrd="0" parTransId="{D81D3265-DC33-4C83-A456-8FA3D30F9CC9}" sibTransId="{C6C3D679-33EC-4B6F-9460-CBAFE324B598}"/>
    <dgm:cxn modelId="{DD9A1FD2-8ED2-4DF5-8B1E-E6B916AFF665}" srcId="{F4F927A1-22BE-4BE7-B559-F22861D085FE}" destId="{CAA5ABC8-C2AF-4A77-8577-4D7EC476F1E9}" srcOrd="5" destOrd="0" parTransId="{FF37C375-51B7-44FD-BBF3-D78D3661B567}" sibTransId="{9A1F61CC-2E1F-43BB-9630-0FE2CEF0A007}"/>
    <dgm:cxn modelId="{797AE054-954F-4508-8476-AD56DAE5B362}" type="presOf" srcId="{A8F6515A-A271-4934-9B4C-C04DE10B1626}" destId="{B9362A0E-24C3-45D2-A583-00BBE843EB0C}" srcOrd="0" destOrd="0" presId="urn:microsoft.com/office/officeart/2005/8/layout/process5#1"/>
    <dgm:cxn modelId="{43D56E09-124E-4A75-9E50-DB65D3B36854}" type="presOf" srcId="{1A7C02FB-7FDC-4847-8ADC-C2EA35A57AC4}" destId="{34A00220-3064-4F2F-86E5-F565EF6314BF}" srcOrd="0" destOrd="0" presId="urn:microsoft.com/office/officeart/2005/8/layout/process5#1"/>
    <dgm:cxn modelId="{A9C036B4-0611-48CD-A126-4F38D94876B2}" srcId="{F4F927A1-22BE-4BE7-B559-F22861D085FE}" destId="{4D610D53-35D5-4917-B569-C361D224CE54}" srcOrd="3" destOrd="0" parTransId="{774C6E8D-EA5A-4FCF-8126-D602B600484B}" sibTransId="{2464459C-6854-4198-9156-B81910B2EA05}"/>
    <dgm:cxn modelId="{FC17288A-D40C-4AFB-93A6-38FFEC4C9783}" type="presOf" srcId="{C6C3D679-33EC-4B6F-9460-CBAFE324B598}" destId="{7B07414F-2CEF-4832-B05B-BFF267EEE0D7}" srcOrd="0" destOrd="0" presId="urn:microsoft.com/office/officeart/2005/8/layout/process5#1"/>
    <dgm:cxn modelId="{B317D067-E561-4230-9038-6F6A8A6DB9EF}" type="presOf" srcId="{674AE3A9-16DF-4386-9B91-1B68F47C5C68}" destId="{8A6B96C8-9A84-4D92-B836-71761953D81F}" srcOrd="1" destOrd="0" presId="urn:microsoft.com/office/officeart/2005/8/layout/process5#1"/>
    <dgm:cxn modelId="{DDCFC92C-0558-409D-9D8D-8CE9791C4574}" type="presOf" srcId="{1595D445-E1D9-46D8-8AB2-90A9CE6D2D82}" destId="{CB3DA42E-519A-41C7-BCB6-60314AF4FB55}" srcOrd="1" destOrd="0" presId="urn:microsoft.com/office/officeart/2005/8/layout/process5#1"/>
    <dgm:cxn modelId="{7BFF2418-9B76-43CE-B581-092DC82591D9}" type="presOf" srcId="{CAA5ABC8-C2AF-4A77-8577-4D7EC476F1E9}" destId="{F000A895-0679-4AC2-BA37-4D49F7042690}" srcOrd="0" destOrd="0" presId="urn:microsoft.com/office/officeart/2005/8/layout/process5#1"/>
    <dgm:cxn modelId="{5E4D0024-7AC4-4542-958A-A432AD2B3E7C}" type="presOf" srcId="{C6C3D679-33EC-4B6F-9460-CBAFE324B598}" destId="{4EEAF1C2-9615-46FE-9589-F103CF91CD95}" srcOrd="1" destOrd="0" presId="urn:microsoft.com/office/officeart/2005/8/layout/process5#1"/>
    <dgm:cxn modelId="{95CB3C53-69A4-49B1-B036-FEFB39E048CA}" type="presOf" srcId="{B2B2E672-99C9-4386-9027-315EC67D3BFA}" destId="{92BBC76B-FBC1-4FA0-B96B-8E4E253E97EA}" srcOrd="0" destOrd="0" presId="urn:microsoft.com/office/officeart/2005/8/layout/process5#1"/>
    <dgm:cxn modelId="{E32D4374-A15D-4586-8FE9-FE355410CAFB}" srcId="{F4F927A1-22BE-4BE7-B559-F22861D085FE}" destId="{1A7C02FB-7FDC-4847-8ADC-C2EA35A57AC4}" srcOrd="1" destOrd="0" parTransId="{766370B5-BF01-4CFD-BAA6-EBA8ABB2AB49}" sibTransId="{674AE3A9-16DF-4386-9B91-1B68F47C5C68}"/>
    <dgm:cxn modelId="{A41BFB3C-CF55-4994-A0F1-F002F40596E3}" type="presOf" srcId="{674AE3A9-16DF-4386-9B91-1B68F47C5C68}" destId="{DE500988-D282-4C06-B25B-70C275F73E3E}" srcOrd="0" destOrd="0" presId="urn:microsoft.com/office/officeart/2005/8/layout/process5#1"/>
    <dgm:cxn modelId="{0C7E9E99-747D-46EA-9D39-888DE2F6F89E}" type="presOf" srcId="{BDCA3074-1603-4EA1-9B65-EB27A0D2C9FA}" destId="{DB3EA08E-DB0A-4D6F-992B-6590BE015A0D}" srcOrd="1" destOrd="0" presId="urn:microsoft.com/office/officeart/2005/8/layout/process5#1"/>
    <dgm:cxn modelId="{2251699A-9B36-4AF4-8D56-73BFAA67CBD7}" type="presOf" srcId="{C8926E91-186E-4C0E-8E19-9D7AF56AC9B4}" destId="{948698AF-78D5-402D-BC14-F5CE310F90FB}" srcOrd="0" destOrd="0" presId="urn:microsoft.com/office/officeart/2005/8/layout/process5#1"/>
    <dgm:cxn modelId="{6CA423A3-EDAB-4859-AB47-F88E2B03814A}" srcId="{F4F927A1-22BE-4BE7-B559-F22861D085FE}" destId="{00788354-EA68-4DC2-8CA5-03162E333BD8}" srcOrd="6" destOrd="0" parTransId="{D268A8B3-236B-4EA2-A205-0842F9D842D6}" sibTransId="{1595D445-E1D9-46D8-8AB2-90A9CE6D2D82}"/>
    <dgm:cxn modelId="{9D9F3DA6-071A-4C3D-A4CF-10B82AD5723E}" type="presOf" srcId="{F16727A3-0339-46AA-B295-C5447A06B24C}" destId="{6A3DD749-5DE1-4B60-97D2-D7976B002EF4}" srcOrd="0" destOrd="0" presId="urn:microsoft.com/office/officeart/2005/8/layout/process5#1"/>
    <dgm:cxn modelId="{1FED3730-7E2D-43BB-A240-E1A0483B520B}" srcId="{F4F927A1-22BE-4BE7-B559-F22861D085FE}" destId="{B2B2E672-99C9-4386-9027-315EC67D3BFA}" srcOrd="8" destOrd="0" parTransId="{D350C593-149F-4418-BC78-CF9B8EB8D8DB}" sibTransId="{4A9E3350-F69E-47CC-9E3F-9575A33A3BEA}"/>
    <dgm:cxn modelId="{0E4EA389-549D-45DE-AB39-39157676FAF9}" type="presOf" srcId="{00788354-EA68-4DC2-8CA5-03162E333BD8}" destId="{235215F8-70D5-4DFF-BF88-A29CC3ACFC1D}" srcOrd="0" destOrd="0" presId="urn:microsoft.com/office/officeart/2005/8/layout/process5#1"/>
    <dgm:cxn modelId="{6A1C049E-1031-4150-944D-91AAFDA88E2E}" type="presOf" srcId="{F16727A3-0339-46AA-B295-C5447A06B24C}" destId="{AFA4FEEA-0056-4A99-BC67-D4AB627CD19F}" srcOrd="1" destOrd="0" presId="urn:microsoft.com/office/officeart/2005/8/layout/process5#1"/>
    <dgm:cxn modelId="{412F359A-C9B5-4F69-A850-81FD4B403EEC}" type="presOf" srcId="{4D610D53-35D5-4917-B569-C361D224CE54}" destId="{C878CEF3-0DCF-4245-903F-D42F896D5727}" srcOrd="0" destOrd="0" presId="urn:microsoft.com/office/officeart/2005/8/layout/process5#1"/>
    <dgm:cxn modelId="{50B5593D-2340-4EED-9888-0BB2ED53B17C}" type="presOf" srcId="{BDCA3074-1603-4EA1-9B65-EB27A0D2C9FA}" destId="{BA9CFEBD-BCD8-4ED9-B016-AB3348327911}" srcOrd="0" destOrd="0" presId="urn:microsoft.com/office/officeart/2005/8/layout/process5#1"/>
    <dgm:cxn modelId="{859E7417-CAFD-4815-AEA0-C711F5B41B07}" type="presOf" srcId="{5503AF7E-64FC-4E74-85AC-78FB64BA1999}" destId="{35D6E1E9-57E2-4414-83F7-7B62DB9657DA}" srcOrd="0" destOrd="0" presId="urn:microsoft.com/office/officeart/2005/8/layout/process5#1"/>
    <dgm:cxn modelId="{ED30F353-70B9-4E01-9ABF-3378963BD7DB}" type="presOf" srcId="{72B81631-0041-40C8-BF8F-D0200B45D389}" destId="{9EC6D681-719D-4636-B2F8-1FED1244409B}" srcOrd="0" destOrd="0" presId="urn:microsoft.com/office/officeart/2005/8/layout/process5#1"/>
    <dgm:cxn modelId="{45C87724-08D3-42DD-93A8-494EB0F88D6B}" type="presOf" srcId="{A8F6515A-A271-4934-9B4C-C04DE10B1626}" destId="{736703E1-191C-41DB-98FD-A996674214F9}" srcOrd="1" destOrd="0" presId="urn:microsoft.com/office/officeart/2005/8/layout/process5#1"/>
    <dgm:cxn modelId="{F74CE341-2C8C-467F-8E50-703DA841A8FB}" type="presOf" srcId="{2464459C-6854-4198-9156-B81910B2EA05}" destId="{85237B7F-3529-428A-A012-95E10EF3B5EB}" srcOrd="1" destOrd="0" presId="urn:microsoft.com/office/officeart/2005/8/layout/process5#1"/>
    <dgm:cxn modelId="{69532B4A-CE05-47C5-BF1C-F5AE99A91D28}" type="presOf" srcId="{9A1F61CC-2E1F-43BB-9630-0FE2CEF0A007}" destId="{45B78594-F5DB-4776-AD32-D60ADE748C82}" srcOrd="0" destOrd="0" presId="urn:microsoft.com/office/officeart/2005/8/layout/process5#1"/>
    <dgm:cxn modelId="{72327A35-3535-4E63-BB16-775E25BEF23D}" type="presOf" srcId="{9A1F61CC-2E1F-43BB-9630-0FE2CEF0A007}" destId="{339B8324-A12A-41D2-B9D7-01B1B14D647F}" srcOrd="1" destOrd="0" presId="urn:microsoft.com/office/officeart/2005/8/layout/process5#1"/>
    <dgm:cxn modelId="{2F98487D-4550-4B9A-8E91-D0A9F1D7A6D7}" srcId="{F4F927A1-22BE-4BE7-B559-F22861D085FE}" destId="{C8926E91-186E-4C0E-8E19-9D7AF56AC9B4}" srcOrd="2" destOrd="0" parTransId="{B79805DD-9498-466D-88E3-81640FC17BB0}" sibTransId="{F16727A3-0339-46AA-B295-C5447A06B24C}"/>
    <dgm:cxn modelId="{EC6F3941-D1AD-4ABA-BBD8-5DF6972E71E4}" type="presOf" srcId="{1595D445-E1D9-46D8-8AB2-90A9CE6D2D82}" destId="{9D387E8E-E6DF-4D72-B867-A29B4458EBB9}" srcOrd="0" destOrd="0" presId="urn:microsoft.com/office/officeart/2005/8/layout/process5#1"/>
    <dgm:cxn modelId="{08D1D783-DCFE-4ED5-90BA-64AB48E7030D}" type="presParOf" srcId="{D82F7626-4352-443F-8916-9767BAE51AEF}" destId="{FA2F3F8E-C51A-4290-A005-42737D6692EB}" srcOrd="0" destOrd="0" presId="urn:microsoft.com/office/officeart/2005/8/layout/process5#1"/>
    <dgm:cxn modelId="{C462D9BF-771B-4BD8-8F75-EBE46C67F9E9}" type="presParOf" srcId="{D82F7626-4352-443F-8916-9767BAE51AEF}" destId="{7B07414F-2CEF-4832-B05B-BFF267EEE0D7}" srcOrd="1" destOrd="0" presId="urn:microsoft.com/office/officeart/2005/8/layout/process5#1"/>
    <dgm:cxn modelId="{EDDD0D68-E9B3-4542-AD03-C6AB73B73825}" type="presParOf" srcId="{7B07414F-2CEF-4832-B05B-BFF267EEE0D7}" destId="{4EEAF1C2-9615-46FE-9589-F103CF91CD95}" srcOrd="0" destOrd="0" presId="urn:microsoft.com/office/officeart/2005/8/layout/process5#1"/>
    <dgm:cxn modelId="{8A90A07C-CB74-4584-B20B-EE3674944D89}" type="presParOf" srcId="{D82F7626-4352-443F-8916-9767BAE51AEF}" destId="{34A00220-3064-4F2F-86E5-F565EF6314BF}" srcOrd="2" destOrd="0" presId="urn:microsoft.com/office/officeart/2005/8/layout/process5#1"/>
    <dgm:cxn modelId="{859C42C3-C1F8-4580-B045-070C9A2D4C5C}" type="presParOf" srcId="{D82F7626-4352-443F-8916-9767BAE51AEF}" destId="{DE500988-D282-4C06-B25B-70C275F73E3E}" srcOrd="3" destOrd="0" presId="urn:microsoft.com/office/officeart/2005/8/layout/process5#1"/>
    <dgm:cxn modelId="{20BF13B2-AA1F-48F9-8CF1-C68D74DAFFCA}" type="presParOf" srcId="{DE500988-D282-4C06-B25B-70C275F73E3E}" destId="{8A6B96C8-9A84-4D92-B836-71761953D81F}" srcOrd="0" destOrd="0" presId="urn:microsoft.com/office/officeart/2005/8/layout/process5#1"/>
    <dgm:cxn modelId="{2B1DAB30-D427-414E-AC5B-3B6FC806CF7C}" type="presParOf" srcId="{D82F7626-4352-443F-8916-9767BAE51AEF}" destId="{948698AF-78D5-402D-BC14-F5CE310F90FB}" srcOrd="4" destOrd="0" presId="urn:microsoft.com/office/officeart/2005/8/layout/process5#1"/>
    <dgm:cxn modelId="{A519B6E0-723A-424E-9A2C-9AB008C460F8}" type="presParOf" srcId="{D82F7626-4352-443F-8916-9767BAE51AEF}" destId="{6A3DD749-5DE1-4B60-97D2-D7976B002EF4}" srcOrd="5" destOrd="0" presId="urn:microsoft.com/office/officeart/2005/8/layout/process5#1"/>
    <dgm:cxn modelId="{2D8491D7-28A0-4012-B46C-0AF1B1995B77}" type="presParOf" srcId="{6A3DD749-5DE1-4B60-97D2-D7976B002EF4}" destId="{AFA4FEEA-0056-4A99-BC67-D4AB627CD19F}" srcOrd="0" destOrd="0" presId="urn:microsoft.com/office/officeart/2005/8/layout/process5#1"/>
    <dgm:cxn modelId="{EEB20659-A3FB-4A81-8C22-D2AB2F3811F5}" type="presParOf" srcId="{D82F7626-4352-443F-8916-9767BAE51AEF}" destId="{C878CEF3-0DCF-4245-903F-D42F896D5727}" srcOrd="6" destOrd="0" presId="urn:microsoft.com/office/officeart/2005/8/layout/process5#1"/>
    <dgm:cxn modelId="{234565C3-231A-412C-98AB-80D6B770CDC6}" type="presParOf" srcId="{D82F7626-4352-443F-8916-9767BAE51AEF}" destId="{73709C08-93E0-413B-900F-8241F6D2D1DA}" srcOrd="7" destOrd="0" presId="urn:microsoft.com/office/officeart/2005/8/layout/process5#1"/>
    <dgm:cxn modelId="{A9CC3FD3-3207-4755-8FB4-4BB17A51DCFD}" type="presParOf" srcId="{73709C08-93E0-413B-900F-8241F6D2D1DA}" destId="{85237B7F-3529-428A-A012-95E10EF3B5EB}" srcOrd="0" destOrd="0" presId="urn:microsoft.com/office/officeart/2005/8/layout/process5#1"/>
    <dgm:cxn modelId="{236DCA2F-42F9-4607-8CD1-098257F863C4}" type="presParOf" srcId="{D82F7626-4352-443F-8916-9767BAE51AEF}" destId="{9EC6D681-719D-4636-B2F8-1FED1244409B}" srcOrd="8" destOrd="0" presId="urn:microsoft.com/office/officeart/2005/8/layout/process5#1"/>
    <dgm:cxn modelId="{1F371CD3-0B80-4378-95EC-0BF538C65F5D}" type="presParOf" srcId="{D82F7626-4352-443F-8916-9767BAE51AEF}" destId="{BA9CFEBD-BCD8-4ED9-B016-AB3348327911}" srcOrd="9" destOrd="0" presId="urn:microsoft.com/office/officeart/2005/8/layout/process5#1"/>
    <dgm:cxn modelId="{239DDD44-719E-47C1-8F07-025C1E355948}" type="presParOf" srcId="{BA9CFEBD-BCD8-4ED9-B016-AB3348327911}" destId="{DB3EA08E-DB0A-4D6F-992B-6590BE015A0D}" srcOrd="0" destOrd="0" presId="urn:microsoft.com/office/officeart/2005/8/layout/process5#1"/>
    <dgm:cxn modelId="{EAF3D733-6FD9-434A-A374-B8B777F2CDC9}" type="presParOf" srcId="{D82F7626-4352-443F-8916-9767BAE51AEF}" destId="{F000A895-0679-4AC2-BA37-4D49F7042690}" srcOrd="10" destOrd="0" presId="urn:microsoft.com/office/officeart/2005/8/layout/process5#1"/>
    <dgm:cxn modelId="{06619402-546A-4DA6-A953-25C1D51D23C7}" type="presParOf" srcId="{D82F7626-4352-443F-8916-9767BAE51AEF}" destId="{45B78594-F5DB-4776-AD32-D60ADE748C82}" srcOrd="11" destOrd="0" presId="urn:microsoft.com/office/officeart/2005/8/layout/process5#1"/>
    <dgm:cxn modelId="{257F5093-7FE0-4C8C-A4A9-E8F77616F0FD}" type="presParOf" srcId="{45B78594-F5DB-4776-AD32-D60ADE748C82}" destId="{339B8324-A12A-41D2-B9D7-01B1B14D647F}" srcOrd="0" destOrd="0" presId="urn:microsoft.com/office/officeart/2005/8/layout/process5#1"/>
    <dgm:cxn modelId="{86DA073A-EAF1-4181-A683-73DB86AC0FB2}" type="presParOf" srcId="{D82F7626-4352-443F-8916-9767BAE51AEF}" destId="{235215F8-70D5-4DFF-BF88-A29CC3ACFC1D}" srcOrd="12" destOrd="0" presId="urn:microsoft.com/office/officeart/2005/8/layout/process5#1"/>
    <dgm:cxn modelId="{3DF0BD7F-B97F-4765-B07E-DE431427017F}" type="presParOf" srcId="{D82F7626-4352-443F-8916-9767BAE51AEF}" destId="{9D387E8E-E6DF-4D72-B867-A29B4458EBB9}" srcOrd="13" destOrd="0" presId="urn:microsoft.com/office/officeart/2005/8/layout/process5#1"/>
    <dgm:cxn modelId="{1A10433F-69DC-4855-AFEE-286EEE6632D0}" type="presParOf" srcId="{9D387E8E-E6DF-4D72-B867-A29B4458EBB9}" destId="{CB3DA42E-519A-41C7-BCB6-60314AF4FB55}" srcOrd="0" destOrd="0" presId="urn:microsoft.com/office/officeart/2005/8/layout/process5#1"/>
    <dgm:cxn modelId="{4C39F3CF-55EE-48DA-8230-F1F1E0161D41}" type="presParOf" srcId="{D82F7626-4352-443F-8916-9767BAE51AEF}" destId="{35D6E1E9-57E2-4414-83F7-7B62DB9657DA}" srcOrd="14" destOrd="0" presId="urn:microsoft.com/office/officeart/2005/8/layout/process5#1"/>
    <dgm:cxn modelId="{F93A85D2-9615-46A4-BB7F-ED1A44DA7153}" type="presParOf" srcId="{D82F7626-4352-443F-8916-9767BAE51AEF}" destId="{B9362A0E-24C3-45D2-A583-00BBE843EB0C}" srcOrd="15" destOrd="0" presId="urn:microsoft.com/office/officeart/2005/8/layout/process5#1"/>
    <dgm:cxn modelId="{C63C79DD-E205-45F4-83E9-5E01AB69B404}" type="presParOf" srcId="{B9362A0E-24C3-45D2-A583-00BBE843EB0C}" destId="{736703E1-191C-41DB-98FD-A996674214F9}" srcOrd="0" destOrd="0" presId="urn:microsoft.com/office/officeart/2005/8/layout/process5#1"/>
    <dgm:cxn modelId="{A27800FA-D992-4A90-83A5-D83D4B53B610}" type="presParOf" srcId="{D82F7626-4352-443F-8916-9767BAE51AEF}" destId="{92BBC76B-FBC1-4FA0-B96B-8E4E253E97EA}" srcOrd="16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B1C940-100C-43BC-A805-1EDFB621AAC6}" type="doc">
      <dgm:prSet loTypeId="urn:microsoft.com/office/officeart/2005/8/layout/hierarchy3#4" loCatId="list" qsTypeId="urn:microsoft.com/office/officeart/2005/8/quickstyle/simple2#4" qsCatId="simple" csTypeId="urn:microsoft.com/office/officeart/2005/8/colors/accent1_2#11" csCatId="accent1" phldr="1"/>
      <dgm:spPr/>
      <dgm:t>
        <a:bodyPr/>
        <a:lstStyle/>
        <a:p>
          <a:endParaRPr lang="zh-CN" altLang="en-US"/>
        </a:p>
      </dgm:t>
    </dgm:pt>
    <dgm:pt modelId="{18EC4EFA-0F44-435B-8DE1-8E923EB4EBF9}">
      <dgm:prSet phldrT="[文本]" custT="1"/>
      <dgm:spPr/>
      <dgm:t>
        <a:bodyPr/>
        <a:lstStyle/>
        <a:p>
          <a:r>
            <a:rPr lang="zh-CN" altLang="en-US" sz="2400" dirty="0" smtClean="0"/>
            <a:t>优点</a:t>
          </a:r>
          <a:endParaRPr lang="zh-CN" altLang="en-US" sz="2400" dirty="0"/>
        </a:p>
      </dgm:t>
    </dgm:pt>
    <dgm:pt modelId="{E9528103-BEC3-4B6D-862D-4123F4231FA8}" type="parTrans" cxnId="{E5B690F8-7D55-46D1-A70E-CF65A332AC58}">
      <dgm:prSet/>
      <dgm:spPr/>
      <dgm:t>
        <a:bodyPr/>
        <a:lstStyle/>
        <a:p>
          <a:endParaRPr lang="zh-CN" altLang="en-US"/>
        </a:p>
      </dgm:t>
    </dgm:pt>
    <dgm:pt modelId="{64C8E37B-7C44-40C1-88D0-F45789035C15}" type="sibTrans" cxnId="{E5B690F8-7D55-46D1-A70E-CF65A332AC58}">
      <dgm:prSet/>
      <dgm:spPr/>
      <dgm:t>
        <a:bodyPr/>
        <a:lstStyle/>
        <a:p>
          <a:endParaRPr lang="zh-CN" altLang="en-US"/>
        </a:p>
      </dgm:t>
    </dgm:pt>
    <dgm:pt modelId="{D0AB44A3-E506-403A-BEFB-3775FED29213}">
      <dgm:prSet phldrT="[文本]" custT="1"/>
      <dgm:spPr/>
      <dgm:t>
        <a:bodyPr/>
        <a:lstStyle/>
        <a:p>
          <a:pPr algn="l"/>
          <a:r>
            <a:rPr lang="en-US" altLang="zh-CN" sz="2000" dirty="0" smtClean="0"/>
            <a:t>1,</a:t>
          </a:r>
          <a:r>
            <a:rPr lang="zh-CN" altLang="en-US" sz="2000" dirty="0" smtClean="0"/>
            <a:t>优异的装饰性，光泽度，颜色可调节； </a:t>
          </a:r>
        </a:p>
        <a:p>
          <a:pPr algn="l"/>
          <a:r>
            <a:rPr lang="en-US" altLang="zh-CN" sz="2000" dirty="0" smtClean="0"/>
            <a:t>2,</a:t>
          </a:r>
          <a:r>
            <a:rPr lang="zh-CN" altLang="en-US" sz="2000" dirty="0" smtClean="0"/>
            <a:t>附着力超强，耐醇强及耐用任何日用化学品的侵蚀。 </a:t>
          </a:r>
        </a:p>
      </dgm:t>
    </dgm:pt>
    <dgm:pt modelId="{75F386E6-AD2E-4D0A-B40F-1396C6BDCE1F}" type="parTrans" cxnId="{59C87E66-C095-4811-BC33-18D3B7E51D6F}">
      <dgm:prSet/>
      <dgm:spPr/>
      <dgm:t>
        <a:bodyPr/>
        <a:lstStyle/>
        <a:p>
          <a:endParaRPr lang="zh-CN" altLang="en-US"/>
        </a:p>
      </dgm:t>
    </dgm:pt>
    <dgm:pt modelId="{9B90C5AD-08E1-4B86-909B-6038B99B036C}" type="sibTrans" cxnId="{59C87E66-C095-4811-BC33-18D3B7E51D6F}">
      <dgm:prSet/>
      <dgm:spPr/>
      <dgm:t>
        <a:bodyPr/>
        <a:lstStyle/>
        <a:p>
          <a:endParaRPr lang="zh-CN" altLang="en-US"/>
        </a:p>
      </dgm:t>
    </dgm:pt>
    <dgm:pt modelId="{D2B42B31-9C99-4356-AB49-B183C918A760}">
      <dgm:prSet phldrT="[文本]" custT="1"/>
      <dgm:spPr/>
      <dgm:t>
        <a:bodyPr/>
        <a:lstStyle/>
        <a:p>
          <a:r>
            <a:rPr lang="zh-CN" altLang="en-US" sz="2400" dirty="0" smtClean="0"/>
            <a:t>缺点</a:t>
          </a:r>
          <a:endParaRPr lang="zh-CN" altLang="en-US" sz="2400" dirty="0"/>
        </a:p>
      </dgm:t>
    </dgm:pt>
    <dgm:pt modelId="{D3F91C68-7F73-45BF-AE2D-56CEB105774B}" type="parTrans" cxnId="{20E39B4E-C4A5-40C7-8DA2-30BFD21F1ACF}">
      <dgm:prSet/>
      <dgm:spPr/>
      <dgm:t>
        <a:bodyPr/>
        <a:lstStyle/>
        <a:p>
          <a:endParaRPr lang="zh-CN" altLang="en-US"/>
        </a:p>
      </dgm:t>
    </dgm:pt>
    <dgm:pt modelId="{F3B3C8CA-272E-48B4-BF07-C23DD51EABE4}" type="sibTrans" cxnId="{20E39B4E-C4A5-40C7-8DA2-30BFD21F1ACF}">
      <dgm:prSet/>
      <dgm:spPr/>
      <dgm:t>
        <a:bodyPr/>
        <a:lstStyle/>
        <a:p>
          <a:endParaRPr lang="zh-CN" altLang="en-US"/>
        </a:p>
      </dgm:t>
    </dgm:pt>
    <dgm:pt modelId="{F99E50F6-5AC5-4FB1-BD3B-68FC84E0989C}">
      <dgm:prSet phldrT="[文本]" custT="1"/>
      <dgm:spPr/>
      <dgm:t>
        <a:bodyPr/>
        <a:lstStyle/>
        <a:p>
          <a:pPr algn="l"/>
          <a:r>
            <a:rPr lang="en-US" altLang="zh-CN" sz="2000" dirty="0" smtClean="0"/>
            <a:t>1,UV</a:t>
          </a:r>
          <a:r>
            <a:rPr lang="zh-CN" altLang="en-US" sz="2000" dirty="0" smtClean="0"/>
            <a:t>后不可返修； </a:t>
          </a:r>
        </a:p>
        <a:p>
          <a:pPr algn="l"/>
          <a:r>
            <a:rPr lang="en-US" altLang="zh-CN" sz="2000" dirty="0" smtClean="0"/>
            <a:t>2,</a:t>
          </a:r>
          <a:r>
            <a:rPr lang="zh-CN" altLang="en-US" sz="2000" dirty="0" smtClean="0"/>
            <a:t>成本高。</a:t>
          </a:r>
          <a:endParaRPr lang="zh-CN" altLang="en-US" sz="2000" dirty="0"/>
        </a:p>
      </dgm:t>
    </dgm:pt>
    <dgm:pt modelId="{2A8FC304-4D89-40AC-9E11-575CA2565448}" type="parTrans" cxnId="{6375778F-5ECC-4202-839C-8577226C3859}">
      <dgm:prSet/>
      <dgm:spPr/>
      <dgm:t>
        <a:bodyPr/>
        <a:lstStyle/>
        <a:p>
          <a:endParaRPr lang="zh-CN" altLang="en-US"/>
        </a:p>
      </dgm:t>
    </dgm:pt>
    <dgm:pt modelId="{1F8D24EC-D43A-4B98-8AF4-09AEC7C5C318}" type="sibTrans" cxnId="{6375778F-5ECC-4202-839C-8577226C3859}">
      <dgm:prSet/>
      <dgm:spPr/>
      <dgm:t>
        <a:bodyPr/>
        <a:lstStyle/>
        <a:p>
          <a:endParaRPr lang="zh-CN" altLang="en-US"/>
        </a:p>
      </dgm:t>
    </dgm:pt>
    <dgm:pt modelId="{B92CE6C3-5B4C-4B23-B3FB-99515493383B}" type="pres">
      <dgm:prSet presAssocID="{DCB1C940-100C-43BC-A805-1EDFB621AA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111C7DC-2870-49E9-88CC-4BB58BE674D3}" type="pres">
      <dgm:prSet presAssocID="{18EC4EFA-0F44-435B-8DE1-8E923EB4EBF9}" presName="root" presStyleCnt="0"/>
      <dgm:spPr/>
    </dgm:pt>
    <dgm:pt modelId="{00271DCC-FA6B-42C8-9A1A-6169148EDA31}" type="pres">
      <dgm:prSet presAssocID="{18EC4EFA-0F44-435B-8DE1-8E923EB4EBF9}" presName="rootComposite" presStyleCnt="0"/>
      <dgm:spPr/>
    </dgm:pt>
    <dgm:pt modelId="{DFDBB180-04B2-47AA-A2FA-3DF11F5A415F}" type="pres">
      <dgm:prSet presAssocID="{18EC4EFA-0F44-435B-8DE1-8E923EB4EBF9}" presName="rootText" presStyleLbl="node1" presStyleIdx="0" presStyleCnt="2" custScaleX="70583" custScaleY="45620" custLinFactNeighborX="-48" custLinFactNeighborY="-2033"/>
      <dgm:spPr/>
      <dgm:t>
        <a:bodyPr/>
        <a:lstStyle/>
        <a:p>
          <a:endParaRPr lang="zh-CN" altLang="en-US"/>
        </a:p>
      </dgm:t>
    </dgm:pt>
    <dgm:pt modelId="{15F23EC5-B94F-46EF-AA14-1804B63D4347}" type="pres">
      <dgm:prSet presAssocID="{18EC4EFA-0F44-435B-8DE1-8E923EB4EBF9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A1CEE63D-449C-44EB-ABB7-E57274EE79F6}" type="pres">
      <dgm:prSet presAssocID="{18EC4EFA-0F44-435B-8DE1-8E923EB4EBF9}" presName="childShape" presStyleCnt="0"/>
      <dgm:spPr/>
    </dgm:pt>
    <dgm:pt modelId="{B288FB3F-8F5A-4EBE-84D8-3BFBB1AC98CC}" type="pres">
      <dgm:prSet presAssocID="{75F386E6-AD2E-4D0A-B40F-1396C6BDCE1F}" presName="Name13" presStyleLbl="parChTrans1D2" presStyleIdx="0" presStyleCnt="2"/>
      <dgm:spPr/>
      <dgm:t>
        <a:bodyPr/>
        <a:lstStyle/>
        <a:p>
          <a:endParaRPr lang="zh-CN" altLang="en-US"/>
        </a:p>
      </dgm:t>
    </dgm:pt>
    <dgm:pt modelId="{5C021745-F01D-45C5-83BA-A2569DA7C4D1}" type="pres">
      <dgm:prSet presAssocID="{D0AB44A3-E506-403A-BEFB-3775FED29213}" presName="childText" presStyleLbl="bgAcc1" presStyleIdx="0" presStyleCnt="2" custScaleX="83182" custScaleY="153946" custLinFactNeighborX="-6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41F227-D031-4C0B-8687-8D716BB060C0}" type="pres">
      <dgm:prSet presAssocID="{D2B42B31-9C99-4356-AB49-B183C918A760}" presName="root" presStyleCnt="0"/>
      <dgm:spPr/>
    </dgm:pt>
    <dgm:pt modelId="{3833AE89-C4D4-442A-8CAB-E7A18B25CF36}" type="pres">
      <dgm:prSet presAssocID="{D2B42B31-9C99-4356-AB49-B183C918A760}" presName="rootComposite" presStyleCnt="0"/>
      <dgm:spPr/>
    </dgm:pt>
    <dgm:pt modelId="{F956C959-390E-46D4-9122-20A56838EB65}" type="pres">
      <dgm:prSet presAssocID="{D2B42B31-9C99-4356-AB49-B183C918A760}" presName="rootText" presStyleLbl="node1" presStyleIdx="1" presStyleCnt="2" custScaleX="67351" custScaleY="46143" custLinFactNeighborY="-2556"/>
      <dgm:spPr/>
      <dgm:t>
        <a:bodyPr/>
        <a:lstStyle/>
        <a:p>
          <a:endParaRPr lang="zh-CN" altLang="en-US"/>
        </a:p>
      </dgm:t>
    </dgm:pt>
    <dgm:pt modelId="{8CDED7E9-7D13-46E6-B3FA-82C8779CD9A2}" type="pres">
      <dgm:prSet presAssocID="{D2B42B31-9C99-4356-AB49-B183C918A760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DB5879B7-39D4-46D1-90F9-E3264969DEE2}" type="pres">
      <dgm:prSet presAssocID="{D2B42B31-9C99-4356-AB49-B183C918A760}" presName="childShape" presStyleCnt="0"/>
      <dgm:spPr/>
    </dgm:pt>
    <dgm:pt modelId="{D13C611D-B1FA-49AD-9691-477736ECB56F}" type="pres">
      <dgm:prSet presAssocID="{2A8FC304-4D89-40AC-9E11-575CA2565448}" presName="Name13" presStyleLbl="parChTrans1D2" presStyleIdx="1" presStyleCnt="2"/>
      <dgm:spPr/>
      <dgm:t>
        <a:bodyPr/>
        <a:lstStyle/>
        <a:p>
          <a:endParaRPr lang="zh-CN" altLang="en-US"/>
        </a:p>
      </dgm:t>
    </dgm:pt>
    <dgm:pt modelId="{B651FC9B-86E5-481F-A18A-4F4B432EF62C}" type="pres">
      <dgm:prSet presAssocID="{F99E50F6-5AC5-4FB1-BD3B-68FC84E0989C}" presName="childText" presStyleLbl="bgAcc1" presStyleIdx="1" presStyleCnt="2" custScaleX="71627" custScaleY="156544" custLinFactNeighborX="-2359" custLinFactNeighborY="-3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1E1D811-B55C-4813-83E5-273E1D0A2255}" type="presOf" srcId="{75F386E6-AD2E-4D0A-B40F-1396C6BDCE1F}" destId="{B288FB3F-8F5A-4EBE-84D8-3BFBB1AC98CC}" srcOrd="0" destOrd="0" presId="urn:microsoft.com/office/officeart/2005/8/layout/hierarchy3#4"/>
    <dgm:cxn modelId="{23A979C6-8D03-4A6D-B179-1418C86C0763}" type="presOf" srcId="{D0AB44A3-E506-403A-BEFB-3775FED29213}" destId="{5C021745-F01D-45C5-83BA-A2569DA7C4D1}" srcOrd="0" destOrd="0" presId="urn:microsoft.com/office/officeart/2005/8/layout/hierarchy3#4"/>
    <dgm:cxn modelId="{DB8D9995-77F4-40E1-B00E-AF991954696A}" type="presOf" srcId="{2A8FC304-4D89-40AC-9E11-575CA2565448}" destId="{D13C611D-B1FA-49AD-9691-477736ECB56F}" srcOrd="0" destOrd="0" presId="urn:microsoft.com/office/officeart/2005/8/layout/hierarchy3#4"/>
    <dgm:cxn modelId="{E5B690F8-7D55-46D1-A70E-CF65A332AC58}" srcId="{DCB1C940-100C-43BC-A805-1EDFB621AAC6}" destId="{18EC4EFA-0F44-435B-8DE1-8E923EB4EBF9}" srcOrd="0" destOrd="0" parTransId="{E9528103-BEC3-4B6D-862D-4123F4231FA8}" sibTransId="{64C8E37B-7C44-40C1-88D0-F45789035C15}"/>
    <dgm:cxn modelId="{16701995-FEF1-4A67-8978-AF8DE4425381}" type="presOf" srcId="{18EC4EFA-0F44-435B-8DE1-8E923EB4EBF9}" destId="{15F23EC5-B94F-46EF-AA14-1804B63D4347}" srcOrd="1" destOrd="0" presId="urn:microsoft.com/office/officeart/2005/8/layout/hierarchy3#4"/>
    <dgm:cxn modelId="{6375778F-5ECC-4202-839C-8577226C3859}" srcId="{D2B42B31-9C99-4356-AB49-B183C918A760}" destId="{F99E50F6-5AC5-4FB1-BD3B-68FC84E0989C}" srcOrd="0" destOrd="0" parTransId="{2A8FC304-4D89-40AC-9E11-575CA2565448}" sibTransId="{1F8D24EC-D43A-4B98-8AF4-09AEC7C5C318}"/>
    <dgm:cxn modelId="{8D9BCFCC-E906-422A-B654-2FFA857D20D1}" type="presOf" srcId="{D2B42B31-9C99-4356-AB49-B183C918A760}" destId="{8CDED7E9-7D13-46E6-B3FA-82C8779CD9A2}" srcOrd="1" destOrd="0" presId="urn:microsoft.com/office/officeart/2005/8/layout/hierarchy3#4"/>
    <dgm:cxn modelId="{3F87841B-A9C7-48FD-BD8A-65518BEF9524}" type="presOf" srcId="{D2B42B31-9C99-4356-AB49-B183C918A760}" destId="{F956C959-390E-46D4-9122-20A56838EB65}" srcOrd="0" destOrd="0" presId="urn:microsoft.com/office/officeart/2005/8/layout/hierarchy3#4"/>
    <dgm:cxn modelId="{C04DA8F7-353B-47AD-9105-5473130BA7C5}" type="presOf" srcId="{F99E50F6-5AC5-4FB1-BD3B-68FC84E0989C}" destId="{B651FC9B-86E5-481F-A18A-4F4B432EF62C}" srcOrd="0" destOrd="0" presId="urn:microsoft.com/office/officeart/2005/8/layout/hierarchy3#4"/>
    <dgm:cxn modelId="{59C87E66-C095-4811-BC33-18D3B7E51D6F}" srcId="{18EC4EFA-0F44-435B-8DE1-8E923EB4EBF9}" destId="{D0AB44A3-E506-403A-BEFB-3775FED29213}" srcOrd="0" destOrd="0" parTransId="{75F386E6-AD2E-4D0A-B40F-1396C6BDCE1F}" sibTransId="{9B90C5AD-08E1-4B86-909B-6038B99B036C}"/>
    <dgm:cxn modelId="{20E39B4E-C4A5-40C7-8DA2-30BFD21F1ACF}" srcId="{DCB1C940-100C-43BC-A805-1EDFB621AAC6}" destId="{D2B42B31-9C99-4356-AB49-B183C918A760}" srcOrd="1" destOrd="0" parTransId="{D3F91C68-7F73-45BF-AE2D-56CEB105774B}" sibTransId="{F3B3C8CA-272E-48B4-BF07-C23DD51EABE4}"/>
    <dgm:cxn modelId="{8CB923E0-2074-4DF2-814C-6F2BDE4D0735}" type="presOf" srcId="{DCB1C940-100C-43BC-A805-1EDFB621AAC6}" destId="{B92CE6C3-5B4C-4B23-B3FB-99515493383B}" srcOrd="0" destOrd="0" presId="urn:microsoft.com/office/officeart/2005/8/layout/hierarchy3#4"/>
    <dgm:cxn modelId="{314E034A-6B7A-498D-A2CC-1BE0B6438A04}" type="presOf" srcId="{18EC4EFA-0F44-435B-8DE1-8E923EB4EBF9}" destId="{DFDBB180-04B2-47AA-A2FA-3DF11F5A415F}" srcOrd="0" destOrd="0" presId="urn:microsoft.com/office/officeart/2005/8/layout/hierarchy3#4"/>
    <dgm:cxn modelId="{64F6A950-81CF-433E-8E0A-B7C37FF0D2F5}" type="presParOf" srcId="{B92CE6C3-5B4C-4B23-B3FB-99515493383B}" destId="{8111C7DC-2870-49E9-88CC-4BB58BE674D3}" srcOrd="0" destOrd="0" presId="urn:microsoft.com/office/officeart/2005/8/layout/hierarchy3#4"/>
    <dgm:cxn modelId="{B6A21862-A005-43C0-B355-7576207F31C8}" type="presParOf" srcId="{8111C7DC-2870-49E9-88CC-4BB58BE674D3}" destId="{00271DCC-FA6B-42C8-9A1A-6169148EDA31}" srcOrd="0" destOrd="0" presId="urn:microsoft.com/office/officeart/2005/8/layout/hierarchy3#4"/>
    <dgm:cxn modelId="{A65B0E90-A484-4E8C-8EF5-EDE23BD6CE4D}" type="presParOf" srcId="{00271DCC-FA6B-42C8-9A1A-6169148EDA31}" destId="{DFDBB180-04B2-47AA-A2FA-3DF11F5A415F}" srcOrd="0" destOrd="0" presId="urn:microsoft.com/office/officeart/2005/8/layout/hierarchy3#4"/>
    <dgm:cxn modelId="{44F8C3F7-5F47-4F33-A436-E731DAE0D987}" type="presParOf" srcId="{00271DCC-FA6B-42C8-9A1A-6169148EDA31}" destId="{15F23EC5-B94F-46EF-AA14-1804B63D4347}" srcOrd="1" destOrd="0" presId="urn:microsoft.com/office/officeart/2005/8/layout/hierarchy3#4"/>
    <dgm:cxn modelId="{EE349496-61A8-48CB-98B9-743D9020E4E5}" type="presParOf" srcId="{8111C7DC-2870-49E9-88CC-4BB58BE674D3}" destId="{A1CEE63D-449C-44EB-ABB7-E57274EE79F6}" srcOrd="1" destOrd="0" presId="urn:microsoft.com/office/officeart/2005/8/layout/hierarchy3#4"/>
    <dgm:cxn modelId="{D58A38B4-77BE-462A-99FD-A6DDC961826D}" type="presParOf" srcId="{A1CEE63D-449C-44EB-ABB7-E57274EE79F6}" destId="{B288FB3F-8F5A-4EBE-84D8-3BFBB1AC98CC}" srcOrd="0" destOrd="0" presId="urn:microsoft.com/office/officeart/2005/8/layout/hierarchy3#4"/>
    <dgm:cxn modelId="{8C12C2D2-E202-405E-A005-A657EFEBFFC9}" type="presParOf" srcId="{A1CEE63D-449C-44EB-ABB7-E57274EE79F6}" destId="{5C021745-F01D-45C5-83BA-A2569DA7C4D1}" srcOrd="1" destOrd="0" presId="urn:microsoft.com/office/officeart/2005/8/layout/hierarchy3#4"/>
    <dgm:cxn modelId="{6E12565E-FB83-46DB-9194-961C4C1F0CBB}" type="presParOf" srcId="{B92CE6C3-5B4C-4B23-B3FB-99515493383B}" destId="{8F41F227-D031-4C0B-8687-8D716BB060C0}" srcOrd="1" destOrd="0" presId="urn:microsoft.com/office/officeart/2005/8/layout/hierarchy3#4"/>
    <dgm:cxn modelId="{2DDB3ABB-10BF-4E57-BC8C-2A6147A09B8E}" type="presParOf" srcId="{8F41F227-D031-4C0B-8687-8D716BB060C0}" destId="{3833AE89-C4D4-442A-8CAB-E7A18B25CF36}" srcOrd="0" destOrd="0" presId="urn:microsoft.com/office/officeart/2005/8/layout/hierarchy3#4"/>
    <dgm:cxn modelId="{6506A12E-3156-4358-AE83-AC32257F679E}" type="presParOf" srcId="{3833AE89-C4D4-442A-8CAB-E7A18B25CF36}" destId="{F956C959-390E-46D4-9122-20A56838EB65}" srcOrd="0" destOrd="0" presId="urn:microsoft.com/office/officeart/2005/8/layout/hierarchy3#4"/>
    <dgm:cxn modelId="{2A394230-CDC3-4AA2-B753-CADB0022585B}" type="presParOf" srcId="{3833AE89-C4D4-442A-8CAB-E7A18B25CF36}" destId="{8CDED7E9-7D13-46E6-B3FA-82C8779CD9A2}" srcOrd="1" destOrd="0" presId="urn:microsoft.com/office/officeart/2005/8/layout/hierarchy3#4"/>
    <dgm:cxn modelId="{521CCA3C-2A0F-47E9-AA56-4D21CCD5AF5F}" type="presParOf" srcId="{8F41F227-D031-4C0B-8687-8D716BB060C0}" destId="{DB5879B7-39D4-46D1-90F9-E3264969DEE2}" srcOrd="1" destOrd="0" presId="urn:microsoft.com/office/officeart/2005/8/layout/hierarchy3#4"/>
    <dgm:cxn modelId="{95FA0428-F580-486E-A3F3-15ECCC1ECDDF}" type="presParOf" srcId="{DB5879B7-39D4-46D1-90F9-E3264969DEE2}" destId="{D13C611D-B1FA-49AD-9691-477736ECB56F}" srcOrd="0" destOrd="0" presId="urn:microsoft.com/office/officeart/2005/8/layout/hierarchy3#4"/>
    <dgm:cxn modelId="{AC6958A3-AAF2-4E2F-838B-B4B851C8D3C2}" type="presParOf" srcId="{DB5879B7-39D4-46D1-90F9-E3264969DEE2}" destId="{B651FC9B-86E5-481F-A18A-4F4B432EF62C}" srcOrd="1" destOrd="0" presId="urn:microsoft.com/office/officeart/2005/8/layout/hierarchy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798935-4997-4E26-8A87-999FF6E23BD1}">
      <dsp:nvSpPr>
        <dsp:cNvPr id="0" name=""/>
        <dsp:cNvSpPr/>
      </dsp:nvSpPr>
      <dsp:spPr>
        <a:xfrm>
          <a:off x="3704704" y="599501"/>
          <a:ext cx="2754673" cy="531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936"/>
              </a:lnTo>
              <a:lnTo>
                <a:pt x="2754673" y="426936"/>
              </a:lnTo>
              <a:lnTo>
                <a:pt x="2754673" y="531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A611E-FBAF-4586-AD4A-3DDE370FC105}">
      <dsp:nvSpPr>
        <dsp:cNvPr id="0" name=""/>
        <dsp:cNvSpPr/>
      </dsp:nvSpPr>
      <dsp:spPr>
        <a:xfrm>
          <a:off x="3704704" y="599501"/>
          <a:ext cx="1144326" cy="531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936"/>
              </a:lnTo>
              <a:lnTo>
                <a:pt x="1144326" y="426936"/>
              </a:lnTo>
              <a:lnTo>
                <a:pt x="1144326" y="531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1B9B5-F41C-4BF7-8B79-C3AD60BA172D}">
      <dsp:nvSpPr>
        <dsp:cNvPr id="0" name=""/>
        <dsp:cNvSpPr/>
      </dsp:nvSpPr>
      <dsp:spPr>
        <a:xfrm>
          <a:off x="3208179" y="599501"/>
          <a:ext cx="496524" cy="531833"/>
        </a:xfrm>
        <a:custGeom>
          <a:avLst/>
          <a:gdLst/>
          <a:ahLst/>
          <a:cxnLst/>
          <a:rect l="0" t="0" r="0" b="0"/>
          <a:pathLst>
            <a:path>
              <a:moveTo>
                <a:pt x="496524" y="0"/>
              </a:moveTo>
              <a:lnTo>
                <a:pt x="496524" y="426936"/>
              </a:lnTo>
              <a:lnTo>
                <a:pt x="0" y="426936"/>
              </a:lnTo>
              <a:lnTo>
                <a:pt x="0" y="531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65C97-CE3C-4E6D-8F8E-B11441473885}">
      <dsp:nvSpPr>
        <dsp:cNvPr id="0" name=""/>
        <dsp:cNvSpPr/>
      </dsp:nvSpPr>
      <dsp:spPr>
        <a:xfrm>
          <a:off x="4577091" y="3169444"/>
          <a:ext cx="1527064" cy="46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04"/>
              </a:lnTo>
              <a:lnTo>
                <a:pt x="1527064" y="359704"/>
              </a:lnTo>
              <a:lnTo>
                <a:pt x="1527064" y="464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0E29C-CEFC-4507-8FA7-4ABD6F7AF2CB}">
      <dsp:nvSpPr>
        <dsp:cNvPr id="0" name=""/>
        <dsp:cNvSpPr/>
      </dsp:nvSpPr>
      <dsp:spPr>
        <a:xfrm>
          <a:off x="4518542" y="3169444"/>
          <a:ext cx="91440" cy="440766"/>
        </a:xfrm>
        <a:custGeom>
          <a:avLst/>
          <a:gdLst/>
          <a:ahLst/>
          <a:cxnLst/>
          <a:rect l="0" t="0" r="0" b="0"/>
          <a:pathLst>
            <a:path>
              <a:moveTo>
                <a:pt x="58549" y="0"/>
              </a:moveTo>
              <a:lnTo>
                <a:pt x="58549" y="335868"/>
              </a:lnTo>
              <a:lnTo>
                <a:pt x="45720" y="335868"/>
              </a:lnTo>
              <a:lnTo>
                <a:pt x="45720" y="4407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10FB8-A45F-44F8-8426-B3F79E0971D1}">
      <dsp:nvSpPr>
        <dsp:cNvPr id="0" name=""/>
        <dsp:cNvSpPr/>
      </dsp:nvSpPr>
      <dsp:spPr>
        <a:xfrm>
          <a:off x="3238683" y="3169444"/>
          <a:ext cx="1338407" cy="440766"/>
        </a:xfrm>
        <a:custGeom>
          <a:avLst/>
          <a:gdLst/>
          <a:ahLst/>
          <a:cxnLst/>
          <a:rect l="0" t="0" r="0" b="0"/>
          <a:pathLst>
            <a:path>
              <a:moveTo>
                <a:pt x="1338407" y="0"/>
              </a:moveTo>
              <a:lnTo>
                <a:pt x="1338407" y="335868"/>
              </a:lnTo>
              <a:lnTo>
                <a:pt x="0" y="335868"/>
              </a:lnTo>
              <a:lnTo>
                <a:pt x="0" y="4407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A93BC-AB3D-4FEF-A603-F7CD9A30910C}">
      <dsp:nvSpPr>
        <dsp:cNvPr id="0" name=""/>
        <dsp:cNvSpPr/>
      </dsp:nvSpPr>
      <dsp:spPr>
        <a:xfrm>
          <a:off x="1506885" y="1850360"/>
          <a:ext cx="3070206" cy="60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161"/>
              </a:lnTo>
              <a:lnTo>
                <a:pt x="3070206" y="495161"/>
              </a:lnTo>
              <a:lnTo>
                <a:pt x="3070206" y="600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5C8D0-4B51-44A4-8A80-35718B8B1356}">
      <dsp:nvSpPr>
        <dsp:cNvPr id="0" name=""/>
        <dsp:cNvSpPr/>
      </dsp:nvSpPr>
      <dsp:spPr>
        <a:xfrm>
          <a:off x="1506885" y="1850360"/>
          <a:ext cx="1656068" cy="592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511"/>
              </a:lnTo>
              <a:lnTo>
                <a:pt x="1656068" y="487511"/>
              </a:lnTo>
              <a:lnTo>
                <a:pt x="1656068" y="5924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669AA-0FAB-47E4-9ABF-FA81D41B0272}">
      <dsp:nvSpPr>
        <dsp:cNvPr id="0" name=""/>
        <dsp:cNvSpPr/>
      </dsp:nvSpPr>
      <dsp:spPr>
        <a:xfrm>
          <a:off x="1506885" y="1850360"/>
          <a:ext cx="290960" cy="592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511"/>
              </a:lnTo>
              <a:lnTo>
                <a:pt x="290960" y="487511"/>
              </a:lnTo>
              <a:lnTo>
                <a:pt x="290960" y="5924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CC306-B3BA-4C4F-A789-40236996CD15}">
      <dsp:nvSpPr>
        <dsp:cNvPr id="0" name=""/>
        <dsp:cNvSpPr/>
      </dsp:nvSpPr>
      <dsp:spPr>
        <a:xfrm>
          <a:off x="441762" y="1850360"/>
          <a:ext cx="1065123" cy="598620"/>
        </a:xfrm>
        <a:custGeom>
          <a:avLst/>
          <a:gdLst/>
          <a:ahLst/>
          <a:cxnLst/>
          <a:rect l="0" t="0" r="0" b="0"/>
          <a:pathLst>
            <a:path>
              <a:moveTo>
                <a:pt x="1065123" y="0"/>
              </a:moveTo>
              <a:lnTo>
                <a:pt x="1065123" y="493723"/>
              </a:lnTo>
              <a:lnTo>
                <a:pt x="0" y="493723"/>
              </a:lnTo>
              <a:lnTo>
                <a:pt x="0" y="5986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A2697-A3D7-47EE-AC7B-1E52409BB90F}">
      <dsp:nvSpPr>
        <dsp:cNvPr id="0" name=""/>
        <dsp:cNvSpPr/>
      </dsp:nvSpPr>
      <dsp:spPr>
        <a:xfrm>
          <a:off x="1506885" y="599501"/>
          <a:ext cx="2197819" cy="531833"/>
        </a:xfrm>
        <a:custGeom>
          <a:avLst/>
          <a:gdLst/>
          <a:ahLst/>
          <a:cxnLst/>
          <a:rect l="0" t="0" r="0" b="0"/>
          <a:pathLst>
            <a:path>
              <a:moveTo>
                <a:pt x="2197819" y="0"/>
              </a:moveTo>
              <a:lnTo>
                <a:pt x="2197819" y="426936"/>
              </a:lnTo>
              <a:lnTo>
                <a:pt x="0" y="426936"/>
              </a:lnTo>
              <a:lnTo>
                <a:pt x="0" y="531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60104-0EB8-4E56-8E22-EB34D24B7147}">
      <dsp:nvSpPr>
        <dsp:cNvPr id="0" name=""/>
        <dsp:cNvSpPr/>
      </dsp:nvSpPr>
      <dsp:spPr>
        <a:xfrm>
          <a:off x="3138543" y="-119522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8A34C2-50A4-41F8-A735-E8B9940A477E}">
      <dsp:nvSpPr>
        <dsp:cNvPr id="0" name=""/>
        <dsp:cNvSpPr/>
      </dsp:nvSpPr>
      <dsp:spPr>
        <a:xfrm>
          <a:off x="3264356" y="0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二次加工</a:t>
          </a:r>
          <a:endParaRPr lang="zh-CN" altLang="en-US" sz="1800" kern="1200" dirty="0"/>
        </a:p>
      </dsp:txBody>
      <dsp:txXfrm>
        <a:off x="3264356" y="0"/>
        <a:ext cx="1132322" cy="719024"/>
      </dsp:txXfrm>
    </dsp:sp>
    <dsp:sp modelId="{F61911A7-06F7-48E5-B3C8-DFDE9316A967}">
      <dsp:nvSpPr>
        <dsp:cNvPr id="0" name=""/>
        <dsp:cNvSpPr/>
      </dsp:nvSpPr>
      <dsp:spPr>
        <a:xfrm>
          <a:off x="940723" y="1131335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8631B2-1A29-40A1-88A6-D366016D4331}">
      <dsp:nvSpPr>
        <dsp:cNvPr id="0" name=""/>
        <dsp:cNvSpPr/>
      </dsp:nvSpPr>
      <dsp:spPr>
        <a:xfrm>
          <a:off x="1066537" y="1250858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印刷</a:t>
          </a:r>
          <a:endParaRPr lang="zh-CN" altLang="en-US" sz="1800" kern="1200" dirty="0"/>
        </a:p>
      </dsp:txBody>
      <dsp:txXfrm>
        <a:off x="1066537" y="1250858"/>
        <a:ext cx="1132322" cy="719024"/>
      </dsp:txXfrm>
    </dsp:sp>
    <dsp:sp modelId="{8D14829C-9AC6-4473-8CD2-4135D459F398}">
      <dsp:nvSpPr>
        <dsp:cNvPr id="0" name=""/>
        <dsp:cNvSpPr/>
      </dsp:nvSpPr>
      <dsp:spPr>
        <a:xfrm>
          <a:off x="-124399" y="2448981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1E7A41-E3C0-4BDD-B3A3-AF5D28D73DB6}">
      <dsp:nvSpPr>
        <dsp:cNvPr id="0" name=""/>
        <dsp:cNvSpPr/>
      </dsp:nvSpPr>
      <dsp:spPr>
        <a:xfrm>
          <a:off x="1414" y="2568504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丝印</a:t>
          </a:r>
          <a:endParaRPr lang="zh-CN" altLang="en-US" sz="1800" kern="1200" dirty="0"/>
        </a:p>
      </dsp:txBody>
      <dsp:txXfrm>
        <a:off x="1414" y="2568504"/>
        <a:ext cx="1132322" cy="719024"/>
      </dsp:txXfrm>
    </dsp:sp>
    <dsp:sp modelId="{16F0249C-A828-4230-B337-0C92BCF95503}">
      <dsp:nvSpPr>
        <dsp:cNvPr id="0" name=""/>
        <dsp:cNvSpPr/>
      </dsp:nvSpPr>
      <dsp:spPr>
        <a:xfrm>
          <a:off x="1231684" y="2442768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865724-5F72-4FB3-8166-5498545AA9C8}">
      <dsp:nvSpPr>
        <dsp:cNvPr id="0" name=""/>
        <dsp:cNvSpPr/>
      </dsp:nvSpPr>
      <dsp:spPr>
        <a:xfrm>
          <a:off x="1357497" y="2562291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移印</a:t>
          </a:r>
          <a:endParaRPr lang="zh-CN" altLang="en-US" sz="1800" kern="1200" dirty="0"/>
        </a:p>
      </dsp:txBody>
      <dsp:txXfrm>
        <a:off x="1357497" y="2562291"/>
        <a:ext cx="1132322" cy="719024"/>
      </dsp:txXfrm>
    </dsp:sp>
    <dsp:sp modelId="{46DB5C87-1323-43E9-81BA-F83DD85661D5}">
      <dsp:nvSpPr>
        <dsp:cNvPr id="0" name=""/>
        <dsp:cNvSpPr/>
      </dsp:nvSpPr>
      <dsp:spPr>
        <a:xfrm>
          <a:off x="2596792" y="2442768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A20EE0-80B8-42B0-8BDD-27A48CBACBAA}">
      <dsp:nvSpPr>
        <dsp:cNvPr id="0" name=""/>
        <dsp:cNvSpPr/>
      </dsp:nvSpPr>
      <dsp:spPr>
        <a:xfrm>
          <a:off x="2722605" y="2562291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烫印</a:t>
          </a:r>
          <a:endParaRPr lang="zh-CN" altLang="en-US" sz="1800" kern="1200" dirty="0"/>
        </a:p>
      </dsp:txBody>
      <dsp:txXfrm>
        <a:off x="2722605" y="2562291"/>
        <a:ext cx="1132322" cy="719024"/>
      </dsp:txXfrm>
    </dsp:sp>
    <dsp:sp modelId="{579A85C5-C9C5-433F-BDD1-B7ECA202294D}">
      <dsp:nvSpPr>
        <dsp:cNvPr id="0" name=""/>
        <dsp:cNvSpPr/>
      </dsp:nvSpPr>
      <dsp:spPr>
        <a:xfrm>
          <a:off x="4010930" y="2450419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BF7C80-C27E-4C13-97AA-32BCC6DC0901}">
      <dsp:nvSpPr>
        <dsp:cNvPr id="0" name=""/>
        <dsp:cNvSpPr/>
      </dsp:nvSpPr>
      <dsp:spPr>
        <a:xfrm>
          <a:off x="4136743" y="2569942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转印</a:t>
          </a:r>
          <a:endParaRPr lang="zh-CN" altLang="en-US" sz="1800" kern="1200" dirty="0"/>
        </a:p>
      </dsp:txBody>
      <dsp:txXfrm>
        <a:off x="4136743" y="2569942"/>
        <a:ext cx="1132322" cy="719024"/>
      </dsp:txXfrm>
    </dsp:sp>
    <dsp:sp modelId="{8710E6E7-F6E0-417B-9D47-87178362D19C}">
      <dsp:nvSpPr>
        <dsp:cNvPr id="0" name=""/>
        <dsp:cNvSpPr/>
      </dsp:nvSpPr>
      <dsp:spPr>
        <a:xfrm>
          <a:off x="2672522" y="3610210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B788CB-98A3-4B59-ADC5-2A7CF686A298}">
      <dsp:nvSpPr>
        <dsp:cNvPr id="0" name=""/>
        <dsp:cNvSpPr/>
      </dsp:nvSpPr>
      <dsp:spPr>
        <a:xfrm>
          <a:off x="2798335" y="3729733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直接法</a:t>
          </a:r>
          <a:endParaRPr lang="zh-CN" altLang="en-US" sz="1800" kern="1200" dirty="0"/>
        </a:p>
      </dsp:txBody>
      <dsp:txXfrm>
        <a:off x="2798335" y="3729733"/>
        <a:ext cx="1132322" cy="719024"/>
      </dsp:txXfrm>
    </dsp:sp>
    <dsp:sp modelId="{CC392FE2-C72A-4EF7-AD19-C04291BB1089}">
      <dsp:nvSpPr>
        <dsp:cNvPr id="0" name=""/>
        <dsp:cNvSpPr/>
      </dsp:nvSpPr>
      <dsp:spPr>
        <a:xfrm>
          <a:off x="3998100" y="3610210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A0BA17-463E-49A6-9E31-A76218E557A8}">
      <dsp:nvSpPr>
        <dsp:cNvPr id="0" name=""/>
        <dsp:cNvSpPr/>
      </dsp:nvSpPr>
      <dsp:spPr>
        <a:xfrm>
          <a:off x="4123914" y="3729733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热转印</a:t>
          </a:r>
          <a:endParaRPr lang="zh-CN" altLang="en-US" sz="1800" kern="1200" dirty="0"/>
        </a:p>
      </dsp:txBody>
      <dsp:txXfrm>
        <a:off x="4123914" y="3729733"/>
        <a:ext cx="1132322" cy="719024"/>
      </dsp:txXfrm>
    </dsp:sp>
    <dsp:sp modelId="{28EB7B00-356A-4B09-8C32-7D44A97E3EE3}">
      <dsp:nvSpPr>
        <dsp:cNvPr id="0" name=""/>
        <dsp:cNvSpPr/>
      </dsp:nvSpPr>
      <dsp:spPr>
        <a:xfrm>
          <a:off x="5537994" y="3634045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A0CAB8-92A4-4EC5-8A53-F73E832C4052}">
      <dsp:nvSpPr>
        <dsp:cNvPr id="0" name=""/>
        <dsp:cNvSpPr/>
      </dsp:nvSpPr>
      <dsp:spPr>
        <a:xfrm>
          <a:off x="5663807" y="3753568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水转印</a:t>
          </a:r>
          <a:endParaRPr lang="zh-CN" altLang="en-US" sz="1800" kern="1200" dirty="0"/>
        </a:p>
      </dsp:txBody>
      <dsp:txXfrm>
        <a:off x="5663807" y="3753568"/>
        <a:ext cx="1132322" cy="719024"/>
      </dsp:txXfrm>
    </dsp:sp>
    <dsp:sp modelId="{87861CFA-75B9-4904-985A-792C37256F55}">
      <dsp:nvSpPr>
        <dsp:cNvPr id="0" name=""/>
        <dsp:cNvSpPr/>
      </dsp:nvSpPr>
      <dsp:spPr>
        <a:xfrm>
          <a:off x="2642018" y="1131335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DE9AA8-71E9-4314-8B9C-2A8B356DBF04}">
      <dsp:nvSpPr>
        <dsp:cNvPr id="0" name=""/>
        <dsp:cNvSpPr/>
      </dsp:nvSpPr>
      <dsp:spPr>
        <a:xfrm>
          <a:off x="2767832" y="1250858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镭雕</a:t>
          </a:r>
          <a:endParaRPr lang="zh-CN" altLang="en-US" sz="1800" kern="1200" dirty="0"/>
        </a:p>
      </dsp:txBody>
      <dsp:txXfrm>
        <a:off x="2767832" y="1250858"/>
        <a:ext cx="1132322" cy="719024"/>
      </dsp:txXfrm>
    </dsp:sp>
    <dsp:sp modelId="{98C8B391-9859-4FAA-A6A5-9F23E580C514}">
      <dsp:nvSpPr>
        <dsp:cNvPr id="0" name=""/>
        <dsp:cNvSpPr/>
      </dsp:nvSpPr>
      <dsp:spPr>
        <a:xfrm>
          <a:off x="4282869" y="1131335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098CBE-683E-404C-A3F9-76CD7FCF96A8}">
      <dsp:nvSpPr>
        <dsp:cNvPr id="0" name=""/>
        <dsp:cNvSpPr/>
      </dsp:nvSpPr>
      <dsp:spPr>
        <a:xfrm>
          <a:off x="4408683" y="1250858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涂装</a:t>
          </a:r>
          <a:endParaRPr lang="zh-CN" altLang="en-US" sz="1800" kern="1200" dirty="0"/>
        </a:p>
      </dsp:txBody>
      <dsp:txXfrm>
        <a:off x="4408683" y="1250858"/>
        <a:ext cx="1132322" cy="719024"/>
      </dsp:txXfrm>
    </dsp:sp>
    <dsp:sp modelId="{0101C31A-4D6D-422D-B099-CF4E972D55A1}">
      <dsp:nvSpPr>
        <dsp:cNvPr id="0" name=""/>
        <dsp:cNvSpPr/>
      </dsp:nvSpPr>
      <dsp:spPr>
        <a:xfrm>
          <a:off x="5893216" y="1131335"/>
          <a:ext cx="1132322" cy="71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1F25A7-289C-4F31-B9DD-E9C2D6BF5E71}">
      <dsp:nvSpPr>
        <dsp:cNvPr id="0" name=""/>
        <dsp:cNvSpPr/>
      </dsp:nvSpPr>
      <dsp:spPr>
        <a:xfrm>
          <a:off x="6019030" y="1250858"/>
          <a:ext cx="1132322" cy="719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电镀</a:t>
          </a:r>
          <a:endParaRPr lang="zh-CN" altLang="en-US" sz="1800" kern="1200" dirty="0"/>
        </a:p>
      </dsp:txBody>
      <dsp:txXfrm>
        <a:off x="6019030" y="1250858"/>
        <a:ext cx="1132322" cy="7190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9236F-D243-4E77-BACF-51F5F58E528C}">
      <dsp:nvSpPr>
        <dsp:cNvPr id="0" name=""/>
        <dsp:cNvSpPr/>
      </dsp:nvSpPr>
      <dsp:spPr>
        <a:xfrm>
          <a:off x="0" y="2225"/>
          <a:ext cx="8143932" cy="309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+mj-ea"/>
              <a:ea typeface="+mj-ea"/>
            </a:rPr>
            <a:t>当移印头前移，拨油棒把油墨注满图案蚀刻凹板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0" y="2225"/>
        <a:ext cx="8143932" cy="309391"/>
      </dsp:txXfrm>
    </dsp:sp>
    <dsp:sp modelId="{B5FB4CC9-2FC2-4CFD-934B-F4D1FECD50D9}">
      <dsp:nvSpPr>
        <dsp:cNvPr id="0" name=""/>
        <dsp:cNvSpPr/>
      </dsp:nvSpPr>
      <dsp:spPr>
        <a:xfrm rot="5400000">
          <a:off x="4011653" y="185429"/>
          <a:ext cx="120625" cy="413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 rot="5400000">
        <a:off x="4011653" y="185429"/>
        <a:ext cx="120625" cy="413207"/>
      </dsp:txXfrm>
    </dsp:sp>
    <dsp:sp modelId="{7AB7A7F3-44C8-48BB-A422-6A59A2FAA49B}">
      <dsp:nvSpPr>
        <dsp:cNvPr id="0" name=""/>
        <dsp:cNvSpPr/>
      </dsp:nvSpPr>
      <dsp:spPr>
        <a:xfrm>
          <a:off x="0" y="472450"/>
          <a:ext cx="8143932" cy="34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+mj-ea"/>
              <a:ea typeface="+mj-ea"/>
            </a:rPr>
            <a:t>当移印头向后移，刮刀把钢板上多余的油墨刮去，只剩下图案上的油墨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0" y="472450"/>
        <a:ext cx="8143932" cy="343788"/>
      </dsp:txXfrm>
    </dsp:sp>
    <dsp:sp modelId="{678E2517-355B-4687-B3F0-F7B164666976}">
      <dsp:nvSpPr>
        <dsp:cNvPr id="0" name=""/>
        <dsp:cNvSpPr/>
      </dsp:nvSpPr>
      <dsp:spPr>
        <a:xfrm rot="5400000">
          <a:off x="4013609" y="687444"/>
          <a:ext cx="116713" cy="413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5400000">
        <a:off x="4013609" y="687444"/>
        <a:ext cx="116713" cy="413207"/>
      </dsp:txXfrm>
    </dsp:sp>
    <dsp:sp modelId="{E96F8B7E-E58A-4618-AED9-48C7366A0FC8}">
      <dsp:nvSpPr>
        <dsp:cNvPr id="0" name=""/>
        <dsp:cNvSpPr/>
      </dsp:nvSpPr>
      <dsp:spPr>
        <a:xfrm>
          <a:off x="0" y="971857"/>
          <a:ext cx="8143932" cy="346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+mj-ea"/>
              <a:ea typeface="+mj-ea"/>
            </a:rPr>
            <a:t>移印头压在蚀刻上，把图案抽起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0" y="971857"/>
        <a:ext cx="8143932" cy="346690"/>
      </dsp:txXfrm>
    </dsp:sp>
    <dsp:sp modelId="{97B88730-9897-442D-90D0-01905B513A45}">
      <dsp:nvSpPr>
        <dsp:cNvPr id="0" name=""/>
        <dsp:cNvSpPr/>
      </dsp:nvSpPr>
      <dsp:spPr>
        <a:xfrm rot="5400000">
          <a:off x="4005239" y="1200912"/>
          <a:ext cx="133452" cy="413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 rot="5400000">
        <a:off x="4005239" y="1200912"/>
        <a:ext cx="133452" cy="413207"/>
      </dsp:txXfrm>
    </dsp:sp>
    <dsp:sp modelId="{668BA0B9-ECD6-4A71-A155-0B008ED4B6E9}">
      <dsp:nvSpPr>
        <dsp:cNvPr id="0" name=""/>
        <dsp:cNvSpPr/>
      </dsp:nvSpPr>
      <dsp:spPr>
        <a:xfrm>
          <a:off x="0" y="1496484"/>
          <a:ext cx="8143932" cy="387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+mj-ea"/>
              <a:ea typeface="+mj-ea"/>
            </a:rPr>
            <a:t>移印头移前到印刷位置，而印板在同一时间再次为下一次印刷注满油墨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0" y="1496484"/>
        <a:ext cx="8143932" cy="387147"/>
      </dsp:txXfrm>
    </dsp:sp>
    <dsp:sp modelId="{29697ABF-BC9A-4811-8B89-FA82B3EEFA0F}">
      <dsp:nvSpPr>
        <dsp:cNvPr id="0" name=""/>
        <dsp:cNvSpPr/>
      </dsp:nvSpPr>
      <dsp:spPr>
        <a:xfrm rot="5400000">
          <a:off x="3989038" y="1787598"/>
          <a:ext cx="165854" cy="413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 rot="5400000">
        <a:off x="3989038" y="1787598"/>
        <a:ext cx="165854" cy="413207"/>
      </dsp:txXfrm>
    </dsp:sp>
    <dsp:sp modelId="{E9969892-7B5E-424C-8879-D6B388C515E7}">
      <dsp:nvSpPr>
        <dsp:cNvPr id="0" name=""/>
        <dsp:cNvSpPr/>
      </dsp:nvSpPr>
      <dsp:spPr>
        <a:xfrm>
          <a:off x="0" y="2104771"/>
          <a:ext cx="8143932" cy="343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+mj-ea"/>
              <a:ea typeface="+mj-ea"/>
            </a:rPr>
            <a:t>移印头压到产品表面，配合其形状，把油墨传放在产品上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0" y="2104771"/>
        <a:ext cx="8143932" cy="3439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D86716-8507-4083-ACBD-6D67A507CEF9}">
      <dsp:nvSpPr>
        <dsp:cNvPr id="0" name=""/>
        <dsp:cNvSpPr/>
      </dsp:nvSpPr>
      <dsp:spPr>
        <a:xfrm>
          <a:off x="3148853" y="1566453"/>
          <a:ext cx="2234669" cy="53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72"/>
              </a:lnTo>
              <a:lnTo>
                <a:pt x="2234669" y="362372"/>
              </a:lnTo>
              <a:lnTo>
                <a:pt x="2234669" y="531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BBCE4-09C2-4B5F-A09C-60BD1078524F}">
      <dsp:nvSpPr>
        <dsp:cNvPr id="0" name=""/>
        <dsp:cNvSpPr/>
      </dsp:nvSpPr>
      <dsp:spPr>
        <a:xfrm>
          <a:off x="3103133" y="1566453"/>
          <a:ext cx="91440" cy="5317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1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B0DC7-11DB-417C-BA9F-5D24D6958307}">
      <dsp:nvSpPr>
        <dsp:cNvPr id="0" name=""/>
        <dsp:cNvSpPr/>
      </dsp:nvSpPr>
      <dsp:spPr>
        <a:xfrm>
          <a:off x="914183" y="1566453"/>
          <a:ext cx="2234669" cy="531749"/>
        </a:xfrm>
        <a:custGeom>
          <a:avLst/>
          <a:gdLst/>
          <a:ahLst/>
          <a:cxnLst/>
          <a:rect l="0" t="0" r="0" b="0"/>
          <a:pathLst>
            <a:path>
              <a:moveTo>
                <a:pt x="2234669" y="0"/>
              </a:moveTo>
              <a:lnTo>
                <a:pt x="2234669" y="362372"/>
              </a:lnTo>
              <a:lnTo>
                <a:pt x="0" y="362372"/>
              </a:lnTo>
              <a:lnTo>
                <a:pt x="0" y="531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14C16-9046-4C2A-ACB1-A966BCF914CA}">
      <dsp:nvSpPr>
        <dsp:cNvPr id="0" name=""/>
        <dsp:cNvSpPr/>
      </dsp:nvSpPr>
      <dsp:spPr>
        <a:xfrm>
          <a:off x="2234669" y="405441"/>
          <a:ext cx="1828366" cy="116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74635-B40A-42A6-90EA-6D31754CABA4}">
      <dsp:nvSpPr>
        <dsp:cNvPr id="0" name=""/>
        <dsp:cNvSpPr/>
      </dsp:nvSpPr>
      <dsp:spPr>
        <a:xfrm>
          <a:off x="2437821" y="598435"/>
          <a:ext cx="1828366" cy="1161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转印</a:t>
          </a:r>
          <a:endParaRPr lang="zh-CN" altLang="en-US" sz="3800" kern="1200" dirty="0"/>
        </a:p>
      </dsp:txBody>
      <dsp:txXfrm>
        <a:off x="2437821" y="598435"/>
        <a:ext cx="1828366" cy="1161012"/>
      </dsp:txXfrm>
    </dsp:sp>
    <dsp:sp modelId="{DBACEB50-338D-4CD3-891C-2AE5B3A1ED35}">
      <dsp:nvSpPr>
        <dsp:cNvPr id="0" name=""/>
        <dsp:cNvSpPr/>
      </dsp:nvSpPr>
      <dsp:spPr>
        <a:xfrm>
          <a:off x="0" y="2098203"/>
          <a:ext cx="1828366" cy="116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B10657-288E-4078-9B5A-EF0450810F3C}">
      <dsp:nvSpPr>
        <dsp:cNvPr id="0" name=""/>
        <dsp:cNvSpPr/>
      </dsp:nvSpPr>
      <dsp:spPr>
        <a:xfrm>
          <a:off x="203151" y="2291198"/>
          <a:ext cx="1828366" cy="1161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直接法</a:t>
          </a:r>
          <a:endParaRPr lang="zh-CN" altLang="en-US" sz="3800" kern="1200" dirty="0"/>
        </a:p>
      </dsp:txBody>
      <dsp:txXfrm>
        <a:off x="203151" y="2291198"/>
        <a:ext cx="1828366" cy="1161012"/>
      </dsp:txXfrm>
    </dsp:sp>
    <dsp:sp modelId="{7ACF337E-3AD5-4EF6-B459-41BC63159EFB}">
      <dsp:nvSpPr>
        <dsp:cNvPr id="0" name=""/>
        <dsp:cNvSpPr/>
      </dsp:nvSpPr>
      <dsp:spPr>
        <a:xfrm>
          <a:off x="2234669" y="2098203"/>
          <a:ext cx="1828366" cy="116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81A3CF-DAF0-41DA-82DC-29236FAAFB24}">
      <dsp:nvSpPr>
        <dsp:cNvPr id="0" name=""/>
        <dsp:cNvSpPr/>
      </dsp:nvSpPr>
      <dsp:spPr>
        <a:xfrm>
          <a:off x="2437821" y="2291198"/>
          <a:ext cx="1828366" cy="1161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热转印</a:t>
          </a:r>
          <a:endParaRPr lang="zh-CN" altLang="en-US" sz="3800" kern="1200" dirty="0"/>
        </a:p>
      </dsp:txBody>
      <dsp:txXfrm>
        <a:off x="2437821" y="2291198"/>
        <a:ext cx="1828366" cy="1161012"/>
      </dsp:txXfrm>
    </dsp:sp>
    <dsp:sp modelId="{94794AB3-B9CA-482D-8D06-0E3FA00F0BB0}">
      <dsp:nvSpPr>
        <dsp:cNvPr id="0" name=""/>
        <dsp:cNvSpPr/>
      </dsp:nvSpPr>
      <dsp:spPr>
        <a:xfrm>
          <a:off x="4469339" y="2098203"/>
          <a:ext cx="1828366" cy="116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403853-4177-47D8-8798-83DFE81E9EB5}">
      <dsp:nvSpPr>
        <dsp:cNvPr id="0" name=""/>
        <dsp:cNvSpPr/>
      </dsp:nvSpPr>
      <dsp:spPr>
        <a:xfrm>
          <a:off x="4672491" y="2291198"/>
          <a:ext cx="1828366" cy="1161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水转印</a:t>
          </a:r>
          <a:endParaRPr lang="zh-CN" altLang="en-US" sz="3800" kern="1200" dirty="0"/>
        </a:p>
      </dsp:txBody>
      <dsp:txXfrm>
        <a:off x="4672491" y="2291198"/>
        <a:ext cx="1828366" cy="11610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DF887-134E-4100-9C83-5043E7F0CFF7}">
      <dsp:nvSpPr>
        <dsp:cNvPr id="0" name=""/>
        <dsp:cNvSpPr/>
      </dsp:nvSpPr>
      <dsp:spPr>
        <a:xfrm>
          <a:off x="1727084" y="874"/>
          <a:ext cx="1544585" cy="772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依据激光发光装置的不同而分类 </a:t>
          </a:r>
          <a:endParaRPr lang="zh-CN" altLang="en-US" sz="1600" kern="1200" dirty="0"/>
        </a:p>
      </dsp:txBody>
      <dsp:txXfrm>
        <a:off x="1727084" y="874"/>
        <a:ext cx="1544585" cy="772292"/>
      </dsp:txXfrm>
    </dsp:sp>
    <dsp:sp modelId="{B3062947-6E3F-497B-AFC6-4C377EBB4E2C}">
      <dsp:nvSpPr>
        <dsp:cNvPr id="0" name=""/>
        <dsp:cNvSpPr/>
      </dsp:nvSpPr>
      <dsp:spPr>
        <a:xfrm>
          <a:off x="1881543" y="773166"/>
          <a:ext cx="154458" cy="579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219"/>
              </a:lnTo>
              <a:lnTo>
                <a:pt x="154458" y="579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38AC4-41CC-4F35-B222-52BBBF3B0463}">
      <dsp:nvSpPr>
        <dsp:cNvPr id="0" name=""/>
        <dsp:cNvSpPr/>
      </dsp:nvSpPr>
      <dsp:spPr>
        <a:xfrm>
          <a:off x="2036001" y="966240"/>
          <a:ext cx="1235668" cy="772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二氧化碳激光机 </a:t>
          </a:r>
          <a:endParaRPr lang="zh-CN" altLang="en-US" sz="1700" kern="1200" dirty="0"/>
        </a:p>
      </dsp:txBody>
      <dsp:txXfrm>
        <a:off x="2036001" y="966240"/>
        <a:ext cx="1235668" cy="772292"/>
      </dsp:txXfrm>
    </dsp:sp>
    <dsp:sp modelId="{D85EA21B-A866-4667-B529-A70F650C3F95}">
      <dsp:nvSpPr>
        <dsp:cNvPr id="0" name=""/>
        <dsp:cNvSpPr/>
      </dsp:nvSpPr>
      <dsp:spPr>
        <a:xfrm>
          <a:off x="1881543" y="773166"/>
          <a:ext cx="154458" cy="1544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585"/>
              </a:lnTo>
              <a:lnTo>
                <a:pt x="154458" y="1544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7C754-0358-48E5-B041-2D9E541AD79D}">
      <dsp:nvSpPr>
        <dsp:cNvPr id="0" name=""/>
        <dsp:cNvSpPr/>
      </dsp:nvSpPr>
      <dsp:spPr>
        <a:xfrm>
          <a:off x="2036001" y="1931605"/>
          <a:ext cx="1235668" cy="772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钇铝石榴石激光机 </a:t>
          </a:r>
          <a:endParaRPr lang="zh-CN" altLang="en-US" sz="1700" kern="1200" dirty="0"/>
        </a:p>
      </dsp:txBody>
      <dsp:txXfrm>
        <a:off x="2036001" y="1931605"/>
        <a:ext cx="1235668" cy="772292"/>
      </dsp:txXfrm>
    </dsp:sp>
    <dsp:sp modelId="{8831ECF8-506C-46FD-8311-BAFACD3AFDD4}">
      <dsp:nvSpPr>
        <dsp:cNvPr id="0" name=""/>
        <dsp:cNvSpPr/>
      </dsp:nvSpPr>
      <dsp:spPr>
        <a:xfrm>
          <a:off x="1881543" y="773166"/>
          <a:ext cx="154458" cy="2509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950"/>
              </a:lnTo>
              <a:lnTo>
                <a:pt x="154458" y="2509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5B88E-6648-4857-AE27-77F2D360F983}">
      <dsp:nvSpPr>
        <dsp:cNvPr id="0" name=""/>
        <dsp:cNvSpPr/>
      </dsp:nvSpPr>
      <dsp:spPr>
        <a:xfrm>
          <a:off x="2036001" y="2896971"/>
          <a:ext cx="1235668" cy="772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smtClean="0"/>
            <a:t>高频钇铝石榴石激光机 </a:t>
          </a:r>
          <a:endParaRPr lang="zh-CN" altLang="en-US" sz="1700" kern="1200" dirty="0"/>
        </a:p>
      </dsp:txBody>
      <dsp:txXfrm>
        <a:off x="2036001" y="2896971"/>
        <a:ext cx="1235668" cy="772292"/>
      </dsp:txXfrm>
    </dsp:sp>
    <dsp:sp modelId="{E5A07141-C65D-4CFC-B44B-56E68DDBDEE1}">
      <dsp:nvSpPr>
        <dsp:cNvPr id="0" name=""/>
        <dsp:cNvSpPr/>
      </dsp:nvSpPr>
      <dsp:spPr>
        <a:xfrm>
          <a:off x="1881543" y="773166"/>
          <a:ext cx="154458" cy="347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316"/>
              </a:lnTo>
              <a:lnTo>
                <a:pt x="154458" y="34753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348F6-E84E-4996-8221-6F237B0FD397}">
      <dsp:nvSpPr>
        <dsp:cNvPr id="0" name=""/>
        <dsp:cNvSpPr/>
      </dsp:nvSpPr>
      <dsp:spPr>
        <a:xfrm>
          <a:off x="2036001" y="3862337"/>
          <a:ext cx="1235668" cy="772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smtClean="0"/>
            <a:t>激太原子激光机 </a:t>
          </a:r>
          <a:endParaRPr lang="zh-CN" altLang="en-US" sz="1700" kern="1200" dirty="0"/>
        </a:p>
      </dsp:txBody>
      <dsp:txXfrm>
        <a:off x="2036001" y="3862337"/>
        <a:ext cx="1235668" cy="772292"/>
      </dsp:txXfrm>
    </dsp:sp>
    <dsp:sp modelId="{4DEF091D-8949-4EC8-A468-341549FCFCCD}">
      <dsp:nvSpPr>
        <dsp:cNvPr id="0" name=""/>
        <dsp:cNvSpPr/>
      </dsp:nvSpPr>
      <dsp:spPr>
        <a:xfrm>
          <a:off x="3657816" y="874"/>
          <a:ext cx="1544585" cy="772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依据打印方式的不同分类 </a:t>
          </a:r>
          <a:endParaRPr lang="zh-CN" altLang="en-US" sz="1600" kern="1200" dirty="0"/>
        </a:p>
      </dsp:txBody>
      <dsp:txXfrm>
        <a:off x="3657816" y="874"/>
        <a:ext cx="1544585" cy="772292"/>
      </dsp:txXfrm>
    </dsp:sp>
    <dsp:sp modelId="{8E80D3B9-C4DA-4A92-B246-D5F5152D2093}">
      <dsp:nvSpPr>
        <dsp:cNvPr id="0" name=""/>
        <dsp:cNvSpPr/>
      </dsp:nvSpPr>
      <dsp:spPr>
        <a:xfrm>
          <a:off x="3812274" y="773166"/>
          <a:ext cx="154458" cy="579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219"/>
              </a:lnTo>
              <a:lnTo>
                <a:pt x="154458" y="579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A9BFF-37D2-4B29-B512-5D18C350DA4F}">
      <dsp:nvSpPr>
        <dsp:cNvPr id="0" name=""/>
        <dsp:cNvSpPr/>
      </dsp:nvSpPr>
      <dsp:spPr>
        <a:xfrm>
          <a:off x="3966733" y="966240"/>
          <a:ext cx="1235668" cy="772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扫描式激光机 </a:t>
          </a:r>
          <a:endParaRPr lang="zh-CN" altLang="en-US" sz="1700" kern="1200" dirty="0"/>
        </a:p>
      </dsp:txBody>
      <dsp:txXfrm>
        <a:off x="3966733" y="966240"/>
        <a:ext cx="1235668" cy="772292"/>
      </dsp:txXfrm>
    </dsp:sp>
    <dsp:sp modelId="{A1A5136F-D4A1-4A37-9043-45C416ADF001}">
      <dsp:nvSpPr>
        <dsp:cNvPr id="0" name=""/>
        <dsp:cNvSpPr/>
      </dsp:nvSpPr>
      <dsp:spPr>
        <a:xfrm>
          <a:off x="3812274" y="773166"/>
          <a:ext cx="154458" cy="1544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585"/>
              </a:lnTo>
              <a:lnTo>
                <a:pt x="154458" y="1544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8B923-09F3-451B-9B38-1FD5EB31BC3E}">
      <dsp:nvSpPr>
        <dsp:cNvPr id="0" name=""/>
        <dsp:cNvSpPr/>
      </dsp:nvSpPr>
      <dsp:spPr>
        <a:xfrm>
          <a:off x="3966733" y="1931605"/>
          <a:ext cx="1235668" cy="772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屏蔽式激光机 </a:t>
          </a:r>
          <a:endParaRPr lang="zh-CN" altLang="en-US" sz="1700" kern="1200" dirty="0"/>
        </a:p>
      </dsp:txBody>
      <dsp:txXfrm>
        <a:off x="3966733" y="1931605"/>
        <a:ext cx="1235668" cy="77229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DBB180-04B2-47AA-A2FA-3DF11F5A415F}">
      <dsp:nvSpPr>
        <dsp:cNvPr id="0" name=""/>
        <dsp:cNvSpPr/>
      </dsp:nvSpPr>
      <dsp:spPr>
        <a:xfrm>
          <a:off x="0" y="618456"/>
          <a:ext cx="1508606" cy="487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优点</a:t>
          </a:r>
          <a:endParaRPr lang="zh-CN" altLang="en-US" sz="2400" kern="1200" dirty="0"/>
        </a:p>
      </dsp:txBody>
      <dsp:txXfrm>
        <a:off x="0" y="618456"/>
        <a:ext cx="1508606" cy="487529"/>
      </dsp:txXfrm>
    </dsp:sp>
    <dsp:sp modelId="{B288FB3F-8F5A-4EBE-84D8-3BFBB1AC98CC}">
      <dsp:nvSpPr>
        <dsp:cNvPr id="0" name=""/>
        <dsp:cNvSpPr/>
      </dsp:nvSpPr>
      <dsp:spPr>
        <a:xfrm>
          <a:off x="150860" y="1105986"/>
          <a:ext cx="151879" cy="2007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7666"/>
              </a:lnTo>
              <a:lnTo>
                <a:pt x="151879" y="2007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21745-F01D-45C5-83BA-A2569DA7C4D1}">
      <dsp:nvSpPr>
        <dsp:cNvPr id="0" name=""/>
        <dsp:cNvSpPr/>
      </dsp:nvSpPr>
      <dsp:spPr>
        <a:xfrm>
          <a:off x="302739" y="1394881"/>
          <a:ext cx="2420575" cy="3437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扫描式的优点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1,</a:t>
          </a:r>
          <a:r>
            <a:rPr lang="zh-CN" altLang="en-US" sz="1700" kern="1200" dirty="0" smtClean="0"/>
            <a:t>善长打印细小文字。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2,</a:t>
          </a:r>
          <a:r>
            <a:rPr lang="zh-CN" altLang="en-US" sz="1700" kern="1200" dirty="0" smtClean="0"/>
            <a:t>绘图数据由电脑控制，适用于少批量生产。也可在每一个产品上分别打印文字或符号。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3,</a:t>
          </a:r>
          <a:r>
            <a:rPr lang="zh-CN" altLang="en-US" sz="1700" kern="1200" dirty="0" smtClean="0"/>
            <a:t>以划线或细小文字为主进行打印时，可采用高速打印。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4,</a:t>
          </a:r>
          <a:r>
            <a:rPr lang="zh-CN" altLang="en-US" sz="1700" kern="1200" dirty="0" smtClean="0"/>
            <a:t>与屏蔽式相比较，可打印的面积较大 </a:t>
          </a:r>
          <a:endParaRPr lang="zh-CN" altLang="en-US" sz="1700" kern="1200" dirty="0"/>
        </a:p>
      </dsp:txBody>
      <dsp:txXfrm>
        <a:off x="302739" y="1394881"/>
        <a:ext cx="2420575" cy="3437543"/>
      </dsp:txXfrm>
    </dsp:sp>
    <dsp:sp modelId="{F956C959-390E-46D4-9122-20A56838EB65}">
      <dsp:nvSpPr>
        <dsp:cNvPr id="0" name=""/>
        <dsp:cNvSpPr/>
      </dsp:nvSpPr>
      <dsp:spPr>
        <a:xfrm>
          <a:off x="2969747" y="612867"/>
          <a:ext cx="1439527" cy="493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缺点</a:t>
          </a:r>
          <a:endParaRPr lang="zh-CN" altLang="en-US" sz="2400" kern="1200" dirty="0"/>
        </a:p>
      </dsp:txBody>
      <dsp:txXfrm>
        <a:off x="2969747" y="612867"/>
        <a:ext cx="1439527" cy="493118"/>
      </dsp:txXfrm>
    </dsp:sp>
    <dsp:sp modelId="{D13C611D-B1FA-49AD-9691-477736ECB56F}">
      <dsp:nvSpPr>
        <dsp:cNvPr id="0" name=""/>
        <dsp:cNvSpPr/>
      </dsp:nvSpPr>
      <dsp:spPr>
        <a:xfrm>
          <a:off x="3067980" y="1105986"/>
          <a:ext cx="91440" cy="1959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9191"/>
              </a:lnTo>
              <a:lnTo>
                <a:pt x="134426" y="19591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1FC9B-86E5-481F-A18A-4F4B432EF62C}">
      <dsp:nvSpPr>
        <dsp:cNvPr id="0" name=""/>
        <dsp:cNvSpPr/>
      </dsp:nvSpPr>
      <dsp:spPr>
        <a:xfrm>
          <a:off x="3202406" y="1395330"/>
          <a:ext cx="1709880" cy="3339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遇到粗体字或涂布图形时，打印所需的时间较长。</a:t>
          </a:r>
          <a:endParaRPr lang="zh-CN" altLang="en-US" sz="2000" kern="1200" dirty="0"/>
        </a:p>
      </dsp:txBody>
      <dsp:txXfrm>
        <a:off x="3202406" y="1395330"/>
        <a:ext cx="1709880" cy="33396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DBB180-04B2-47AA-A2FA-3DF11F5A415F}">
      <dsp:nvSpPr>
        <dsp:cNvPr id="0" name=""/>
        <dsp:cNvSpPr/>
      </dsp:nvSpPr>
      <dsp:spPr>
        <a:xfrm>
          <a:off x="0" y="552484"/>
          <a:ext cx="1394614" cy="450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优点</a:t>
          </a:r>
          <a:endParaRPr lang="zh-CN" altLang="en-US" sz="2400" kern="1200" dirty="0"/>
        </a:p>
      </dsp:txBody>
      <dsp:txXfrm>
        <a:off x="0" y="552484"/>
        <a:ext cx="1394614" cy="450691"/>
      </dsp:txXfrm>
    </dsp:sp>
    <dsp:sp modelId="{B288FB3F-8F5A-4EBE-84D8-3BFBB1AC98CC}">
      <dsp:nvSpPr>
        <dsp:cNvPr id="0" name=""/>
        <dsp:cNvSpPr/>
      </dsp:nvSpPr>
      <dsp:spPr>
        <a:xfrm>
          <a:off x="139461" y="1003176"/>
          <a:ext cx="140403" cy="1855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965"/>
              </a:lnTo>
              <a:lnTo>
                <a:pt x="140403" y="1855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21745-F01D-45C5-83BA-A2569DA7C4D1}">
      <dsp:nvSpPr>
        <dsp:cNvPr id="0" name=""/>
        <dsp:cNvSpPr/>
      </dsp:nvSpPr>
      <dsp:spPr>
        <a:xfrm>
          <a:off x="279864" y="1270241"/>
          <a:ext cx="2237673" cy="3177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1,</a:t>
          </a:r>
          <a:r>
            <a:rPr lang="zh-CN" altLang="en-US" sz="2000" kern="1200" dirty="0" smtClean="0"/>
            <a:t>每一次打印所需时间极短，适用于量产。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2,</a:t>
          </a:r>
          <a:r>
            <a:rPr lang="zh-CN" altLang="en-US" sz="2000" kern="1200" dirty="0" smtClean="0"/>
            <a:t>因采用屏蔽式，可提高打印图案及文字的清晰度。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3,</a:t>
          </a:r>
          <a:r>
            <a:rPr lang="zh-CN" altLang="en-US" sz="2000" kern="1200" dirty="0" smtClean="0"/>
            <a:t>与扫描式相比较，可高速打印粗体字与涂布图形。 </a:t>
          </a:r>
          <a:endParaRPr lang="zh-CN" altLang="en-US" sz="2000" kern="1200" dirty="0"/>
        </a:p>
      </dsp:txBody>
      <dsp:txXfrm>
        <a:off x="279864" y="1270241"/>
        <a:ext cx="2237673" cy="3177798"/>
      </dsp:txXfrm>
    </dsp:sp>
    <dsp:sp modelId="{F956C959-390E-46D4-9122-20A56838EB65}">
      <dsp:nvSpPr>
        <dsp:cNvPr id="0" name=""/>
        <dsp:cNvSpPr/>
      </dsp:nvSpPr>
      <dsp:spPr>
        <a:xfrm>
          <a:off x="2745349" y="547317"/>
          <a:ext cx="1330754" cy="45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缺点</a:t>
          </a:r>
          <a:endParaRPr lang="zh-CN" altLang="en-US" sz="2400" kern="1200" dirty="0"/>
        </a:p>
      </dsp:txBody>
      <dsp:txXfrm>
        <a:off x="2745349" y="547317"/>
        <a:ext cx="1330754" cy="455858"/>
      </dsp:txXfrm>
    </dsp:sp>
    <dsp:sp modelId="{D13C611D-B1FA-49AD-9691-477736ECB56F}">
      <dsp:nvSpPr>
        <dsp:cNvPr id="0" name=""/>
        <dsp:cNvSpPr/>
      </dsp:nvSpPr>
      <dsp:spPr>
        <a:xfrm>
          <a:off x="2832705" y="1003176"/>
          <a:ext cx="91440" cy="1812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2802"/>
              </a:lnTo>
              <a:lnTo>
                <a:pt x="127723" y="1812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1FC9B-86E5-481F-A18A-4F4B432EF62C}">
      <dsp:nvSpPr>
        <dsp:cNvPr id="0" name=""/>
        <dsp:cNvSpPr/>
      </dsp:nvSpPr>
      <dsp:spPr>
        <a:xfrm>
          <a:off x="2960428" y="1272306"/>
          <a:ext cx="1580679" cy="3087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1,</a:t>
          </a:r>
          <a:r>
            <a:rPr lang="zh-CN" altLang="en-US" sz="1600" kern="1200" dirty="0" smtClean="0"/>
            <a:t>进行其他图案的打印作业时，必须更换模板。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2,</a:t>
          </a:r>
          <a:r>
            <a:rPr lang="zh-CN" altLang="en-US" sz="1600" kern="1200" dirty="0" smtClean="0"/>
            <a:t>制作模板时需要一定的费用。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3,</a:t>
          </a:r>
          <a:r>
            <a:rPr lang="zh-CN" altLang="en-US" sz="1600" kern="1200" dirty="0" smtClean="0"/>
            <a:t>由于激光是通过透镜分散的，在进行大面积的印刷时，会因无法完全获得激光能源，而无法获得反差</a:t>
          </a:r>
          <a:endParaRPr lang="zh-CN" altLang="en-US" sz="1600" kern="1200" dirty="0"/>
        </a:p>
      </dsp:txBody>
      <dsp:txXfrm>
        <a:off x="2960428" y="1272306"/>
        <a:ext cx="1580679" cy="30873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9AF91D-1802-4719-BD55-8E84DB180286}">
      <dsp:nvSpPr>
        <dsp:cNvPr id="0" name=""/>
        <dsp:cNvSpPr/>
      </dsp:nvSpPr>
      <dsp:spPr>
        <a:xfrm>
          <a:off x="1905" y="161755"/>
          <a:ext cx="1857374" cy="7429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保护作用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1905" y="161755"/>
        <a:ext cx="1857374" cy="742949"/>
      </dsp:txXfrm>
    </dsp:sp>
    <dsp:sp modelId="{0EB84092-276B-4DA0-879A-F617FF947E18}">
      <dsp:nvSpPr>
        <dsp:cNvPr id="0" name=""/>
        <dsp:cNvSpPr/>
      </dsp:nvSpPr>
      <dsp:spPr>
        <a:xfrm>
          <a:off x="1905" y="904705"/>
          <a:ext cx="1857374" cy="2997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+mj-ea"/>
              <a:ea typeface="+mj-ea"/>
            </a:rPr>
            <a:t>在物件表面涂上涂料，形成一定的保护膜，能够阻止或延迟外界对物件的破坏，使材料的寿命得以延长。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1905" y="904705"/>
        <a:ext cx="1857374" cy="2997539"/>
      </dsp:txXfrm>
    </dsp:sp>
    <dsp:sp modelId="{66AE1D92-5203-454D-BA51-EA8A23EC6CBD}">
      <dsp:nvSpPr>
        <dsp:cNvPr id="0" name=""/>
        <dsp:cNvSpPr/>
      </dsp:nvSpPr>
      <dsp:spPr>
        <a:xfrm>
          <a:off x="2119312" y="161755"/>
          <a:ext cx="1857374" cy="7429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装饰作用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2119312" y="161755"/>
        <a:ext cx="1857374" cy="742949"/>
      </dsp:txXfrm>
    </dsp:sp>
    <dsp:sp modelId="{B05618DB-4283-41FE-BBF4-EF3BF001A217}">
      <dsp:nvSpPr>
        <dsp:cNvPr id="0" name=""/>
        <dsp:cNvSpPr/>
      </dsp:nvSpPr>
      <dsp:spPr>
        <a:xfrm>
          <a:off x="2119312" y="904705"/>
          <a:ext cx="1857374" cy="2997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+mj-ea"/>
              <a:ea typeface="+mj-ea"/>
            </a:rPr>
            <a:t>赋以被涂物体表面以色彩，可以得到各种效果的外观。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2119312" y="904705"/>
        <a:ext cx="1857374" cy="2997539"/>
      </dsp:txXfrm>
    </dsp:sp>
    <dsp:sp modelId="{3CE14BDC-AF71-4100-A4EE-7AF332EFA262}">
      <dsp:nvSpPr>
        <dsp:cNvPr id="0" name=""/>
        <dsp:cNvSpPr/>
      </dsp:nvSpPr>
      <dsp:spPr>
        <a:xfrm>
          <a:off x="4236719" y="161755"/>
          <a:ext cx="1857374" cy="7429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特殊作用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4236719" y="161755"/>
        <a:ext cx="1857374" cy="742949"/>
      </dsp:txXfrm>
    </dsp:sp>
    <dsp:sp modelId="{C87A83FF-2D04-4AA8-9DBE-30CFF7E36BF6}">
      <dsp:nvSpPr>
        <dsp:cNvPr id="0" name=""/>
        <dsp:cNvSpPr/>
      </dsp:nvSpPr>
      <dsp:spPr>
        <a:xfrm>
          <a:off x="4236719" y="904705"/>
          <a:ext cx="1857374" cy="2997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+mj-ea"/>
              <a:ea typeface="+mj-ea"/>
            </a:rPr>
            <a:t>电绝缘</a:t>
          </a:r>
          <a:endParaRPr lang="zh-CN" altLang="en-US" sz="2000" kern="1200" dirty="0">
            <a:latin typeface="+mj-ea"/>
            <a:ea typeface="+mj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+mj-ea"/>
              <a:ea typeface="+mj-ea"/>
            </a:rPr>
            <a:t>导电</a:t>
          </a:r>
          <a:endParaRPr lang="zh-CN" altLang="en-US" sz="2000" kern="1200" dirty="0">
            <a:latin typeface="+mj-ea"/>
            <a:ea typeface="+mj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+mj-ea"/>
              <a:ea typeface="+mj-ea"/>
            </a:rPr>
            <a:t>防静电</a:t>
          </a:r>
          <a:endParaRPr lang="zh-CN" altLang="en-US" sz="2000" kern="1200" dirty="0">
            <a:latin typeface="+mj-ea"/>
            <a:ea typeface="+mj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+mj-ea"/>
              <a:ea typeface="+mj-ea"/>
            </a:rPr>
            <a:t>防腐蚀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4236719" y="904705"/>
        <a:ext cx="1857374" cy="299753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2F3F8E-C51A-4290-A005-42737D6692EB}">
      <dsp:nvSpPr>
        <dsp:cNvPr id="0" name=""/>
        <dsp:cNvSpPr/>
      </dsp:nvSpPr>
      <dsp:spPr>
        <a:xfrm>
          <a:off x="745152" y="1092"/>
          <a:ext cx="1389448" cy="833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上件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745152" y="1092"/>
        <a:ext cx="1389448" cy="833668"/>
      </dsp:txXfrm>
    </dsp:sp>
    <dsp:sp modelId="{7B07414F-2CEF-4832-B05B-BFF267EEE0D7}">
      <dsp:nvSpPr>
        <dsp:cNvPr id="0" name=""/>
        <dsp:cNvSpPr/>
      </dsp:nvSpPr>
      <dsp:spPr>
        <a:xfrm>
          <a:off x="2256872" y="245635"/>
          <a:ext cx="294563" cy="344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2256872" y="245635"/>
        <a:ext cx="294563" cy="344583"/>
      </dsp:txXfrm>
    </dsp:sp>
    <dsp:sp modelId="{34A00220-3064-4F2F-86E5-F565EF6314BF}">
      <dsp:nvSpPr>
        <dsp:cNvPr id="0" name=""/>
        <dsp:cNvSpPr/>
      </dsp:nvSpPr>
      <dsp:spPr>
        <a:xfrm>
          <a:off x="2690380" y="1092"/>
          <a:ext cx="1389448" cy="833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+mj-ea"/>
              <a:ea typeface="+mj-ea"/>
            </a:rPr>
            <a:t>静电除尘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2690380" y="1092"/>
        <a:ext cx="1389448" cy="833668"/>
      </dsp:txXfrm>
    </dsp:sp>
    <dsp:sp modelId="{DE500988-D282-4C06-B25B-70C275F73E3E}">
      <dsp:nvSpPr>
        <dsp:cNvPr id="0" name=""/>
        <dsp:cNvSpPr/>
      </dsp:nvSpPr>
      <dsp:spPr>
        <a:xfrm rot="38591">
          <a:off x="4205290" y="256539"/>
          <a:ext cx="302292" cy="344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38591">
        <a:off x="4205290" y="256539"/>
        <a:ext cx="302292" cy="344583"/>
      </dsp:txXfrm>
    </dsp:sp>
    <dsp:sp modelId="{948698AF-78D5-402D-BC14-F5CE310F90FB}">
      <dsp:nvSpPr>
        <dsp:cNvPr id="0" name=""/>
        <dsp:cNvSpPr/>
      </dsp:nvSpPr>
      <dsp:spPr>
        <a:xfrm>
          <a:off x="4650155" y="23092"/>
          <a:ext cx="1389448" cy="833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+mj-ea"/>
              <a:ea typeface="+mj-ea"/>
            </a:rPr>
            <a:t>底漆喷涂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4650155" y="23092"/>
        <a:ext cx="1389448" cy="833668"/>
      </dsp:txXfrm>
    </dsp:sp>
    <dsp:sp modelId="{6A3DD749-5DE1-4B60-97D2-D7976B002EF4}">
      <dsp:nvSpPr>
        <dsp:cNvPr id="0" name=""/>
        <dsp:cNvSpPr/>
      </dsp:nvSpPr>
      <dsp:spPr>
        <a:xfrm rot="21559873">
          <a:off x="6158456" y="256467"/>
          <a:ext cx="286371" cy="344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21559873">
        <a:off x="6158456" y="256467"/>
        <a:ext cx="286371" cy="344583"/>
      </dsp:txXfrm>
    </dsp:sp>
    <dsp:sp modelId="{C878CEF3-0DCF-4245-903F-D42F896D5727}">
      <dsp:nvSpPr>
        <dsp:cNvPr id="0" name=""/>
        <dsp:cNvSpPr/>
      </dsp:nvSpPr>
      <dsp:spPr>
        <a:xfrm>
          <a:off x="6579890" y="567"/>
          <a:ext cx="1389448" cy="833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流平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6579890" y="567"/>
        <a:ext cx="1389448" cy="833668"/>
      </dsp:txXfrm>
    </dsp:sp>
    <dsp:sp modelId="{73709C08-93E0-413B-900F-8241F6D2D1DA}">
      <dsp:nvSpPr>
        <dsp:cNvPr id="0" name=""/>
        <dsp:cNvSpPr/>
      </dsp:nvSpPr>
      <dsp:spPr>
        <a:xfrm rot="5386174">
          <a:off x="7126636" y="937869"/>
          <a:ext cx="301528" cy="344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5386174">
        <a:off x="7126636" y="937869"/>
        <a:ext cx="301528" cy="344583"/>
      </dsp:txXfrm>
    </dsp:sp>
    <dsp:sp modelId="{9EC6D681-719D-4636-B2F8-1FED1244409B}">
      <dsp:nvSpPr>
        <dsp:cNvPr id="0" name=""/>
        <dsp:cNvSpPr/>
      </dsp:nvSpPr>
      <dsp:spPr>
        <a:xfrm>
          <a:off x="6585531" y="1403153"/>
          <a:ext cx="1389448" cy="833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+mj-ea"/>
              <a:ea typeface="+mj-ea"/>
            </a:rPr>
            <a:t>面漆喷涂</a:t>
          </a:r>
          <a:endParaRPr lang="zh-CN" altLang="en-US" sz="2000" kern="1200" dirty="0">
            <a:latin typeface="+mj-ea"/>
            <a:ea typeface="+mj-ea"/>
          </a:endParaRPr>
        </a:p>
      </dsp:txBody>
      <dsp:txXfrm>
        <a:off x="6585531" y="1403153"/>
        <a:ext cx="1389448" cy="833668"/>
      </dsp:txXfrm>
    </dsp:sp>
    <dsp:sp modelId="{BA9CFEBD-BCD8-4ED9-B016-AB3348327911}">
      <dsp:nvSpPr>
        <dsp:cNvPr id="0" name=""/>
        <dsp:cNvSpPr/>
      </dsp:nvSpPr>
      <dsp:spPr>
        <a:xfrm rot="10822237">
          <a:off x="6165171" y="1641444"/>
          <a:ext cx="297058" cy="344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10822237">
        <a:off x="6165171" y="1641444"/>
        <a:ext cx="297058" cy="344583"/>
      </dsp:txXfrm>
    </dsp:sp>
    <dsp:sp modelId="{F000A895-0679-4AC2-BA37-4D49F7042690}">
      <dsp:nvSpPr>
        <dsp:cNvPr id="0" name=""/>
        <dsp:cNvSpPr/>
      </dsp:nvSpPr>
      <dsp:spPr>
        <a:xfrm>
          <a:off x="4635607" y="1390540"/>
          <a:ext cx="1389448" cy="833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流平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4635607" y="1390540"/>
        <a:ext cx="1389448" cy="833668"/>
      </dsp:txXfrm>
    </dsp:sp>
    <dsp:sp modelId="{45B78594-F5DB-4776-AD32-D60ADE748C82}">
      <dsp:nvSpPr>
        <dsp:cNvPr id="0" name=""/>
        <dsp:cNvSpPr/>
      </dsp:nvSpPr>
      <dsp:spPr>
        <a:xfrm rot="10800000">
          <a:off x="4218773" y="1635083"/>
          <a:ext cx="294563" cy="344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10800000">
        <a:off x="4218773" y="1635083"/>
        <a:ext cx="294563" cy="344583"/>
      </dsp:txXfrm>
    </dsp:sp>
    <dsp:sp modelId="{235215F8-70D5-4DFF-BF88-A29CC3ACFC1D}">
      <dsp:nvSpPr>
        <dsp:cNvPr id="0" name=""/>
        <dsp:cNvSpPr/>
      </dsp:nvSpPr>
      <dsp:spPr>
        <a:xfrm>
          <a:off x="2690380" y="1390540"/>
          <a:ext cx="1389448" cy="833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烘烤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2690380" y="1390540"/>
        <a:ext cx="1389448" cy="833668"/>
      </dsp:txXfrm>
    </dsp:sp>
    <dsp:sp modelId="{9D387E8E-E6DF-4D72-B867-A29B4458EBB9}">
      <dsp:nvSpPr>
        <dsp:cNvPr id="0" name=""/>
        <dsp:cNvSpPr/>
      </dsp:nvSpPr>
      <dsp:spPr>
        <a:xfrm rot="10800000">
          <a:off x="2273545" y="1635083"/>
          <a:ext cx="294563" cy="344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10800000">
        <a:off x="2273545" y="1635083"/>
        <a:ext cx="294563" cy="344583"/>
      </dsp:txXfrm>
    </dsp:sp>
    <dsp:sp modelId="{35D6E1E9-57E2-4414-83F7-7B62DB9657DA}">
      <dsp:nvSpPr>
        <dsp:cNvPr id="0" name=""/>
        <dsp:cNvSpPr/>
      </dsp:nvSpPr>
      <dsp:spPr>
        <a:xfrm>
          <a:off x="745152" y="1390540"/>
          <a:ext cx="1389448" cy="833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+mj-ea"/>
              <a:ea typeface="+mj-ea"/>
            </a:rPr>
            <a:t>UV/PU(</a:t>
          </a:r>
          <a:r>
            <a:rPr lang="zh-CN" altLang="en-US" sz="1500" kern="1200" dirty="0" smtClean="0">
              <a:latin typeface="+mj-ea"/>
              <a:ea typeface="+mj-ea"/>
            </a:rPr>
            <a:t>聚氨脂）</a:t>
          </a:r>
          <a:endParaRPr lang="en-US" altLang="zh-CN" sz="1500" kern="1200" dirty="0" smtClean="0">
            <a:latin typeface="+mj-ea"/>
            <a:ea typeface="+mj-ea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latin typeface="+mj-ea"/>
              <a:ea typeface="+mj-ea"/>
            </a:rPr>
            <a:t>固化</a:t>
          </a:r>
          <a:endParaRPr lang="zh-CN" altLang="en-US" sz="1500" kern="1200" dirty="0">
            <a:latin typeface="+mj-ea"/>
            <a:ea typeface="+mj-ea"/>
          </a:endParaRPr>
        </a:p>
      </dsp:txBody>
      <dsp:txXfrm>
        <a:off x="745152" y="1390540"/>
        <a:ext cx="1389448" cy="833668"/>
      </dsp:txXfrm>
    </dsp:sp>
    <dsp:sp modelId="{B9362A0E-24C3-45D2-A583-00BBE843EB0C}">
      <dsp:nvSpPr>
        <dsp:cNvPr id="0" name=""/>
        <dsp:cNvSpPr/>
      </dsp:nvSpPr>
      <dsp:spPr>
        <a:xfrm rot="5400000">
          <a:off x="1292595" y="2321470"/>
          <a:ext cx="294563" cy="344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5400000">
        <a:off x="1292595" y="2321470"/>
        <a:ext cx="294563" cy="344583"/>
      </dsp:txXfrm>
    </dsp:sp>
    <dsp:sp modelId="{92BBC76B-FBC1-4FA0-B96B-8E4E253E97EA}">
      <dsp:nvSpPr>
        <dsp:cNvPr id="0" name=""/>
        <dsp:cNvSpPr/>
      </dsp:nvSpPr>
      <dsp:spPr>
        <a:xfrm>
          <a:off x="745152" y="2779988"/>
          <a:ext cx="1389448" cy="833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+mj-ea"/>
              <a:ea typeface="+mj-ea"/>
            </a:rPr>
            <a:t>下件</a:t>
          </a:r>
          <a:endParaRPr lang="zh-CN" altLang="en-US" sz="2800" kern="1200" dirty="0">
            <a:latin typeface="+mj-ea"/>
            <a:ea typeface="+mj-ea"/>
          </a:endParaRPr>
        </a:p>
      </dsp:txBody>
      <dsp:txXfrm>
        <a:off x="745152" y="2779988"/>
        <a:ext cx="1389448" cy="83366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DBB180-04B2-47AA-A2FA-3DF11F5A415F}">
      <dsp:nvSpPr>
        <dsp:cNvPr id="0" name=""/>
        <dsp:cNvSpPr/>
      </dsp:nvSpPr>
      <dsp:spPr>
        <a:xfrm>
          <a:off x="975" y="879177"/>
          <a:ext cx="2584164" cy="835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优点</a:t>
          </a:r>
          <a:endParaRPr lang="zh-CN" altLang="en-US" sz="2400" kern="1200" dirty="0"/>
        </a:p>
      </dsp:txBody>
      <dsp:txXfrm>
        <a:off x="975" y="879177"/>
        <a:ext cx="2584164" cy="835113"/>
      </dsp:txXfrm>
    </dsp:sp>
    <dsp:sp modelId="{B288FB3F-8F5A-4EBE-84D8-3BFBB1AC98CC}">
      <dsp:nvSpPr>
        <dsp:cNvPr id="0" name=""/>
        <dsp:cNvSpPr/>
      </dsp:nvSpPr>
      <dsp:spPr>
        <a:xfrm>
          <a:off x="259391" y="1714290"/>
          <a:ext cx="240286" cy="1903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919"/>
              </a:lnTo>
              <a:lnTo>
                <a:pt x="240286" y="1903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21745-F01D-45C5-83BA-A2569DA7C4D1}">
      <dsp:nvSpPr>
        <dsp:cNvPr id="0" name=""/>
        <dsp:cNvSpPr/>
      </dsp:nvSpPr>
      <dsp:spPr>
        <a:xfrm>
          <a:off x="499677" y="2209152"/>
          <a:ext cx="2436348" cy="2818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1,</a:t>
          </a:r>
          <a:r>
            <a:rPr lang="zh-CN" altLang="en-US" sz="2000" kern="1200" dirty="0" smtClean="0"/>
            <a:t>优异的装饰性，光泽度，颜色可调节；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2,</a:t>
          </a:r>
          <a:r>
            <a:rPr lang="zh-CN" altLang="en-US" sz="2000" kern="1200" dirty="0" smtClean="0"/>
            <a:t>附着力超强，耐醇强及耐用任何日用化学品的侵蚀。 </a:t>
          </a:r>
        </a:p>
      </dsp:txBody>
      <dsp:txXfrm>
        <a:off x="499677" y="2209152"/>
        <a:ext cx="2436348" cy="2818113"/>
      </dsp:txXfrm>
    </dsp:sp>
    <dsp:sp modelId="{F956C959-390E-46D4-9122-20A56838EB65}">
      <dsp:nvSpPr>
        <dsp:cNvPr id="0" name=""/>
        <dsp:cNvSpPr/>
      </dsp:nvSpPr>
      <dsp:spPr>
        <a:xfrm>
          <a:off x="3502190" y="869603"/>
          <a:ext cx="2465835" cy="844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缺点</a:t>
          </a:r>
          <a:endParaRPr lang="zh-CN" altLang="en-US" sz="2400" kern="1200" dirty="0"/>
        </a:p>
      </dsp:txBody>
      <dsp:txXfrm>
        <a:off x="3502190" y="869603"/>
        <a:ext cx="2465835" cy="844687"/>
      </dsp:txXfrm>
    </dsp:sp>
    <dsp:sp modelId="{D13C611D-B1FA-49AD-9691-477736ECB56F}">
      <dsp:nvSpPr>
        <dsp:cNvPr id="0" name=""/>
        <dsp:cNvSpPr/>
      </dsp:nvSpPr>
      <dsp:spPr>
        <a:xfrm>
          <a:off x="3748773" y="1714290"/>
          <a:ext cx="177489" cy="193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524"/>
              </a:lnTo>
              <a:lnTo>
                <a:pt x="177489" y="19315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1FC9B-86E5-481F-A18A-4F4B432EF62C}">
      <dsp:nvSpPr>
        <dsp:cNvPr id="0" name=""/>
        <dsp:cNvSpPr/>
      </dsp:nvSpPr>
      <dsp:spPr>
        <a:xfrm>
          <a:off x="3926263" y="2212978"/>
          <a:ext cx="2097910" cy="286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1,UV</a:t>
          </a:r>
          <a:r>
            <a:rPr lang="zh-CN" altLang="en-US" sz="2000" kern="1200" dirty="0" smtClean="0"/>
            <a:t>后不可返修；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2,</a:t>
          </a:r>
          <a:r>
            <a:rPr lang="zh-CN" altLang="en-US" sz="2000" kern="1200" dirty="0" smtClean="0"/>
            <a:t>成本高。</a:t>
          </a:r>
          <a:endParaRPr lang="zh-CN" altLang="en-US" sz="2000" kern="1200" dirty="0"/>
        </a:p>
      </dsp:txBody>
      <dsp:txXfrm>
        <a:off x="3926263" y="2212978"/>
        <a:ext cx="2097910" cy="286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#3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#2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#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#4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3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#4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#4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311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23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463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619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231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534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664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560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050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948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425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F966-48A2-463D-831F-BC16CE02C4C5}" type="datetimeFigureOut">
              <a:rPr lang="zh-CN" altLang="en-US" smtClean="0"/>
              <a:pPr/>
              <a:t>2020/4/23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7F7D-65B3-40BC-9F70-6BCB3DDEDD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748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06778" y="1484784"/>
            <a:ext cx="8929718" cy="1470025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8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5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塑料表面处理工艺</a:t>
            </a:r>
            <a:r>
              <a:rPr sz="5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及二次加工</a:t>
            </a:r>
            <a:endParaRPr lang="zh-CN" altLang="en-US" sz="5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323528" y="4509120"/>
            <a:ext cx="8929718" cy="1470025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60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CN" altLang="en-US" sz="48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5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深圳东湖教育</a:t>
            </a:r>
            <a:endParaRPr lang="en-US" altLang="zh-CN" sz="520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zh-CN" altLang="en-US" sz="4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讲师：杨老师</a:t>
            </a:r>
            <a:endParaRPr lang="en-US" altLang="zh-CN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zh-CN" altLang="en-US" sz="4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微信：</a:t>
            </a:r>
            <a:r>
              <a:rPr lang="en-US" altLang="zh-CN" sz="4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13316807544</a:t>
            </a:r>
          </a:p>
          <a:p>
            <a:pPr algn="l"/>
            <a:r>
              <a:rPr lang="en-US" altLang="zh-CN" sz="4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QQ：2207911905</a:t>
            </a:r>
          </a:p>
        </p:txBody>
      </p:sp>
    </p:spTree>
    <p:extLst>
      <p:ext uri="{BB962C8B-B14F-4D97-AF65-F5344CB8AC3E}">
        <p14:creationId xmlns:p14="http://schemas.microsoft.com/office/powerpoint/2010/main" xmlns="" val="346403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282" y="1214422"/>
            <a:ext cx="7094022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丝网印刷后油墨与承印物粘接不牢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282" y="1714488"/>
            <a:ext cx="7094022" cy="430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1.</a:t>
            </a:r>
            <a:r>
              <a:rPr lang="zh-CN" altLang="en-US" sz="2400" dirty="0" smtClean="0"/>
              <a:t>承印物表面有油污，灰尘等不清洁，或塑料制品在印刷前处理不充分。</a:t>
            </a:r>
          </a:p>
          <a:p>
            <a:r>
              <a:rPr lang="en-US" sz="2400" dirty="0" smtClean="0"/>
              <a:t>2.</a:t>
            </a:r>
            <a:r>
              <a:rPr lang="zh-CN" altLang="en-US" sz="2400" dirty="0" smtClean="0"/>
              <a:t>油墨本身粘接力不强，遇此情况应更换其它种类油墨。</a:t>
            </a:r>
          </a:p>
          <a:p>
            <a:r>
              <a:rPr lang="en-US" sz="2400" dirty="0" smtClean="0"/>
              <a:t>3.</a:t>
            </a:r>
            <a:r>
              <a:rPr lang="zh-CN" altLang="en-US" sz="2400" dirty="0" smtClean="0"/>
              <a:t>稀释溶剂选用不当。</a:t>
            </a:r>
          </a:p>
          <a:p>
            <a:r>
              <a:rPr lang="en-US" sz="2400" dirty="0" smtClean="0"/>
              <a:t>4.</a:t>
            </a:r>
            <a:r>
              <a:rPr lang="zh-CN" altLang="en-US" sz="2400" dirty="0" smtClean="0"/>
              <a:t>油墨过期变质。</a:t>
            </a:r>
          </a:p>
          <a:p>
            <a:r>
              <a:rPr lang="en-US" sz="2400" dirty="0" smtClean="0"/>
              <a:t>5.</a:t>
            </a:r>
            <a:r>
              <a:rPr lang="zh-CN" altLang="en-US" sz="2400" dirty="0" smtClean="0"/>
              <a:t>网距过大。</a:t>
            </a:r>
          </a:p>
          <a:p>
            <a:r>
              <a:rPr lang="en-US" sz="2400" dirty="0" smtClean="0"/>
              <a:t>6.</a:t>
            </a:r>
            <a:r>
              <a:rPr lang="zh-CN" altLang="en-US" sz="2400" dirty="0" smtClean="0"/>
              <a:t>助剂添加不当</a:t>
            </a:r>
            <a:r>
              <a:rPr lang="en-US" sz="2400" dirty="0" smtClean="0"/>
              <a:t>.</a:t>
            </a:r>
            <a:endParaRPr lang="zh-CN" altLang="en-US" sz="2400" dirty="0" smtClean="0"/>
          </a:p>
          <a:p>
            <a:r>
              <a:rPr lang="en-US" sz="2400" dirty="0" smtClean="0"/>
              <a:t>7.</a:t>
            </a:r>
            <a:r>
              <a:rPr lang="zh-CN" altLang="en-US" sz="2400" dirty="0" smtClean="0"/>
              <a:t>溶剂加入太少。</a:t>
            </a:r>
          </a:p>
          <a:p>
            <a:r>
              <a:rPr lang="en-US" sz="2400" dirty="0" smtClean="0"/>
              <a:t>8.</a:t>
            </a:r>
            <a:r>
              <a:rPr lang="zh-CN" altLang="en-US" sz="2400" dirty="0" smtClean="0"/>
              <a:t>油墨与承印物不匹配。</a:t>
            </a:r>
          </a:p>
          <a:p>
            <a:r>
              <a:rPr lang="en-US" sz="2400" dirty="0" smtClean="0"/>
              <a:t>9.</a:t>
            </a:r>
            <a:r>
              <a:rPr lang="zh-CN" altLang="en-US" sz="2400" dirty="0" smtClean="0"/>
              <a:t>干燥不彻底。</a:t>
            </a:r>
          </a:p>
          <a:p>
            <a:pPr algn="ctr"/>
            <a:endParaRPr lang="zh-CN" altLang="en-US" dirty="0"/>
          </a:p>
        </p:txBody>
      </p:sp>
      <p:sp>
        <p:nvSpPr>
          <p:cNvPr id="6" name="标题 1"/>
          <p:cNvSpPr txBox="1"/>
          <p:nvPr/>
        </p:nvSpPr>
        <p:spPr>
          <a:xfrm>
            <a:off x="-252536" y="0"/>
            <a:ext cx="5429288" cy="8572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丝印常见问题分析</a:t>
            </a:r>
            <a:endParaRPr kumimoji="0" lang="zh-CN" altLang="en-US" sz="33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093296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369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4282" y="1078956"/>
            <a:ext cx="435771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丝网油墨层太厚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282" y="1579022"/>
            <a:ext cx="4357718" cy="27860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</a:t>
            </a:r>
            <a:r>
              <a:rPr lang="zh-CN" altLang="en-US" sz="2400" dirty="0" smtClean="0"/>
              <a:t>．丝网目数太低。</a:t>
            </a:r>
            <a:endParaRPr lang="en-US" altLang="zh-CN" sz="2400" dirty="0" smtClean="0"/>
          </a:p>
          <a:p>
            <a:r>
              <a:rPr lang="en-US" sz="2400" dirty="0" smtClean="0"/>
              <a:t>2</a:t>
            </a:r>
            <a:r>
              <a:rPr lang="zh-CN" altLang="en-US" sz="2400" dirty="0" smtClean="0"/>
              <a:t>．刮胶太软或刃口太圆。</a:t>
            </a:r>
          </a:p>
          <a:p>
            <a:r>
              <a:rPr lang="en-US" sz="2400" dirty="0" smtClean="0"/>
              <a:t>3</a:t>
            </a:r>
            <a:r>
              <a:rPr lang="zh-CN" altLang="en-US" sz="2400" dirty="0" smtClean="0"/>
              <a:t>．刮胶刮印角度太小。</a:t>
            </a:r>
          </a:p>
          <a:p>
            <a:r>
              <a:rPr lang="en-US" sz="2400" dirty="0" smtClean="0"/>
              <a:t>4</a:t>
            </a:r>
            <a:r>
              <a:rPr lang="zh-CN" altLang="en-US" sz="2400" dirty="0" smtClean="0"/>
              <a:t>．网上印刷油墨放置太多。</a:t>
            </a:r>
          </a:p>
          <a:p>
            <a:r>
              <a:rPr lang="en-US" sz="2400" dirty="0" smtClean="0"/>
              <a:t>5</a:t>
            </a:r>
            <a:r>
              <a:rPr lang="zh-CN" altLang="en-US" sz="2400" dirty="0" smtClean="0"/>
              <a:t>．刮胶的推动压力大小。</a:t>
            </a:r>
          </a:p>
          <a:p>
            <a:r>
              <a:rPr lang="en-US" sz="2400" dirty="0" smtClean="0"/>
              <a:t>6</a:t>
            </a:r>
            <a:r>
              <a:rPr lang="zh-CN" altLang="en-US" sz="2400" dirty="0" smtClean="0"/>
              <a:t>．丝网印版膜厚太厚。</a:t>
            </a:r>
          </a:p>
          <a:p>
            <a:r>
              <a:rPr lang="en-US" sz="2400" dirty="0" smtClean="0"/>
              <a:t>7</a:t>
            </a:r>
            <a:r>
              <a:rPr lang="zh-CN" altLang="en-US" sz="2400" dirty="0" smtClean="0"/>
              <a:t>．刮刀速度太慢。 </a:t>
            </a:r>
          </a:p>
          <a:p>
            <a:pPr algn="ctr"/>
            <a:endParaRPr lang="zh-CN" altLang="en-US" dirty="0"/>
          </a:p>
        </p:txBody>
      </p:sp>
      <p:sp>
        <p:nvSpPr>
          <p:cNvPr id="8" name="标题 1"/>
          <p:cNvSpPr txBox="1"/>
          <p:nvPr/>
        </p:nvSpPr>
        <p:spPr>
          <a:xfrm>
            <a:off x="-252536" y="0"/>
            <a:ext cx="5429288" cy="8572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丝印常见问题分析</a:t>
            </a:r>
            <a:endParaRPr kumimoji="0" lang="zh-CN" altLang="en-US" sz="33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6093296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822794" y="2798598"/>
            <a:ext cx="4141694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丝印产品图纹尺寸扩大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22794" y="3298664"/>
            <a:ext cx="4141694" cy="17145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</a:t>
            </a:r>
            <a:r>
              <a:rPr lang="zh-CN" altLang="en-US" sz="2400" dirty="0" smtClean="0"/>
              <a:t>．油墨的粘度太低。</a:t>
            </a:r>
          </a:p>
          <a:p>
            <a:r>
              <a:rPr lang="en-US" sz="2400" dirty="0" smtClean="0"/>
              <a:t>2</a:t>
            </a:r>
            <a:r>
              <a:rPr lang="zh-CN" altLang="en-US" sz="2400" dirty="0" smtClean="0"/>
              <a:t>．油墨的流动性大。</a:t>
            </a:r>
          </a:p>
          <a:p>
            <a:r>
              <a:rPr lang="en-US" sz="2400" dirty="0" smtClean="0"/>
              <a:t>3</a:t>
            </a:r>
            <a:r>
              <a:rPr lang="zh-CN" altLang="en-US" sz="2400" dirty="0" smtClean="0"/>
              <a:t>．丝网张力太低。</a:t>
            </a:r>
          </a:p>
          <a:p>
            <a:r>
              <a:rPr lang="en-US" sz="2400" dirty="0" smtClean="0"/>
              <a:t>4</a:t>
            </a:r>
            <a:r>
              <a:rPr lang="zh-CN" altLang="en-US" sz="2400" dirty="0" smtClean="0"/>
              <a:t>．刮胶压力太大。</a:t>
            </a:r>
          </a:p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14282" y="4601862"/>
            <a:ext cx="25706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印迹上出现网痕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282" y="5272542"/>
            <a:ext cx="7094022" cy="676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</a:t>
            </a:r>
            <a:r>
              <a:rPr lang="zh-CN" altLang="en-US" sz="2400" dirty="0" smtClean="0"/>
              <a:t>．油墨流动性低，干燥得太快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4022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321487" y="280979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印刷</a:t>
            </a:r>
            <a:r>
              <a:rPr lang="en-US" altLang="zh-CN" sz="7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CN" altLang="en-US" sz="31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移印</a:t>
            </a:r>
            <a:endParaRPr kumimoji="0" lang="zh-CN" altLang="en-US" sz="31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619672" y="852483"/>
            <a:ext cx="273419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464331" y="1352549"/>
            <a:ext cx="92869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移印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475656" y="1352549"/>
            <a:ext cx="728667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基本原理：</a:t>
            </a:r>
            <a:endParaRPr lang="en-US" altLang="zh-CN" dirty="0" smtClean="0">
              <a:solidFill>
                <a:schemeClr val="bg1"/>
              </a:solidFill>
              <a:latin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移印也叫曲面印刷</a:t>
            </a:r>
            <a:r>
              <a:rPr lang="en-US" altLang="zh-CN" dirty="0" smtClean="0">
                <a:solidFill>
                  <a:schemeClr val="bg1"/>
                </a:solidFill>
                <a:latin typeface="+mj-ea"/>
              </a:rPr>
              <a:t>,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是先将油墨放入雕刻有文字或图案凹版内，随后将文字或图案复印到橡胶上，再利用橡胶将文字或图案转印至塑料成型品表面，最后通过热处理或紫外线光照射等方法使油墨固化。</a:t>
            </a:r>
            <a:endParaRPr kumimoji="1" lang="zh-CN" altLang="en-US" dirty="0" smtClean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9" name="Picture 3" descr="移印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1"/>
            <a:ext cx="2664296" cy="341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boutpad_pic0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34" y="2636911"/>
            <a:ext cx="3354710" cy="349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638132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617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64139"/>
          <a:stretch>
            <a:fillRect/>
          </a:stretch>
        </p:blipFill>
        <p:spPr bwMode="auto">
          <a:xfrm>
            <a:off x="1000100" y="1142984"/>
            <a:ext cx="2187500" cy="387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1500166" y="5085184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移印钢板</a:t>
            </a:r>
            <a:endParaRPr lang="zh-CN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b="1380"/>
          <a:stretch>
            <a:fillRect/>
          </a:stretch>
        </p:blipFill>
        <p:spPr bwMode="auto">
          <a:xfrm>
            <a:off x="3714744" y="1142984"/>
            <a:ext cx="5214974" cy="387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圆角矩形 9"/>
          <p:cNvSpPr/>
          <p:nvPr/>
        </p:nvSpPr>
        <p:spPr>
          <a:xfrm>
            <a:off x="5652120" y="5157192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移印胶头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857224" y="5661248"/>
            <a:ext cx="271464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GB" dirty="0" smtClean="0">
                <a:solidFill>
                  <a:schemeClr val="tx1"/>
                </a:solidFill>
                <a:latin typeface="華康中楷體" pitchFamily="49" charset="0"/>
                <a:ea typeface="宋体" panose="02010600030101010101" pitchFamily="2" charset="-122"/>
              </a:rPr>
              <a:t>一般鋼版上字体深度為</a:t>
            </a:r>
            <a:r>
              <a:rPr lang="en-GB" altLang="zh-CN" dirty="0" smtClean="0">
                <a:solidFill>
                  <a:schemeClr val="tx1"/>
                </a:solidFill>
                <a:latin typeface="華康中楷體" pitchFamily="49" charset="0"/>
                <a:ea typeface="宋体" panose="02010600030101010101" pitchFamily="2" charset="-122"/>
              </a:rPr>
              <a:t>25u-35u</a:t>
            </a:r>
            <a:r>
              <a:rPr lang="zh-CN" altLang="en-GB" dirty="0" smtClean="0">
                <a:solidFill>
                  <a:schemeClr val="tx1"/>
                </a:solidFill>
                <a:latin typeface="華康中楷體" pitchFamily="49" charset="0"/>
                <a:ea typeface="宋体" panose="02010600030101010101" pitchFamily="2" charset="-122"/>
              </a:rPr>
              <a:t>之間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-321487" y="280979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印刷</a:t>
            </a:r>
            <a:r>
              <a:rPr lang="en-US" altLang="zh-CN" sz="7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CN" altLang="en-US" sz="31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移印</a:t>
            </a:r>
            <a:endParaRPr kumimoji="0" lang="zh-CN" altLang="en-US" sz="31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19672" y="852483"/>
            <a:ext cx="273419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638132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714348" y="1000108"/>
          <a:ext cx="814393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 l="17110" t="18646" r="40314" b="57917"/>
          <a:stretch>
            <a:fillRect/>
          </a:stretch>
        </p:blipFill>
        <p:spPr bwMode="auto">
          <a:xfrm>
            <a:off x="395536" y="3501008"/>
            <a:ext cx="5555150" cy="2809452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6" name="标题 1"/>
          <p:cNvSpPr txBox="1"/>
          <p:nvPr/>
        </p:nvSpPr>
        <p:spPr>
          <a:xfrm>
            <a:off x="-321487" y="44624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印刷</a:t>
            </a:r>
            <a:r>
              <a:rPr lang="en-US" altLang="zh-CN" sz="7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CN" altLang="en-US" sz="31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移印</a:t>
            </a:r>
            <a:endParaRPr kumimoji="0" lang="zh-CN" altLang="en-US" sz="31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19672" y="616128"/>
            <a:ext cx="273419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816381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38132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785280" y="-92528"/>
            <a:ext cx="5429288" cy="8572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移印常见问题分析</a:t>
            </a:r>
            <a:endParaRPr kumimoji="0" lang="zh-CN" altLang="en-US" sz="33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67544" y="673184"/>
          <a:ext cx="82809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原因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分析</a:t>
                      </a:r>
                      <a:endParaRPr lang="zh-CN" altLang="en-US" dirty="0"/>
                    </a:p>
                  </a:txBody>
                  <a:tcPr/>
                </a:tc>
              </a:tr>
              <a:tr h="277182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颜色偏差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移印油不当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钢板深浅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油有厚薄</a:t>
                      </a:r>
                      <a:endParaRPr lang="zh-CN" altLang="en-US" dirty="0"/>
                    </a:p>
                  </a:txBody>
                  <a:tcPr/>
                </a:tc>
              </a:tr>
              <a:tr h="340050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图案变形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胶头压力大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夹具角度不平衡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胶头不当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色浅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不够色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油稀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钢板浅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印不上油或局部无油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喷油面不良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油干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胶头太硬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起皱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钢板深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拉头太硬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压力太大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移印图案或英文字套色错位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歪斜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调机不良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拉丝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油干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胶头太硬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钢纹深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掉油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喷油面光油太多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油太快干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哑色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移印油光泽不够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不到边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油干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胶头不平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移印不清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油量太稀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位置偏差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调机不良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移印面不干净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有污糟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与移印油操作及工作环境有关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撞花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工件摆放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包装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运输时发生碰撞</a:t>
                      </a:r>
                      <a:endParaRPr lang="zh-CN" altLang="en-US" dirty="0"/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露底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油太稀或钢板太滑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5517232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-396552" y="-20520"/>
            <a:ext cx="5143504" cy="8572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3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丝印与移印特点比较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95536" y="836712"/>
          <a:ext cx="8424936" cy="43204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12468"/>
                <a:gridCol w="4212468"/>
              </a:tblGrid>
              <a:tr h="5360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+mj-ea"/>
                          <a:ea typeface="+mj-ea"/>
                        </a:rPr>
                        <a:t>丝印</a:t>
                      </a:r>
                      <a:endParaRPr lang="zh-CN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+mj-ea"/>
                          <a:ea typeface="+mj-ea"/>
                        </a:rPr>
                        <a:t>移印</a:t>
                      </a:r>
                      <a:endParaRPr lang="zh-CN" altLang="en-US" sz="2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964922">
                <a:tc>
                  <a:txBody>
                    <a:bodyPr/>
                    <a:lstStyle/>
                    <a:p>
                      <a:pPr lvl="0"/>
                      <a:r>
                        <a:rPr lang="zh-CN" altLang="en-US" sz="1800" dirty="0" smtClean="0">
                          <a:latin typeface="+mj-ea"/>
                          <a:ea typeface="+mj-ea"/>
                        </a:rPr>
                        <a:t>适合印刷在表面平整或弧度较小的地方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适合印刷不规则的表面，如凹下或弧形的表面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36022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图案变形小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图案变形大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75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latin typeface="+mj-ea"/>
                          <a:ea typeface="+mj-ea"/>
                        </a:rPr>
                        <a:t>网版易坏，油墨易堵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钢板不易损坏，易清理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36022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表面纹路不能太粗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对表面要求比丝印宽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36022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印刷范围大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印刷范围小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536022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油层厚，饱满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+mj-ea"/>
                          <a:ea typeface="+mj-ea"/>
                        </a:rPr>
                        <a:t>油层薄，清晰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208" y="1142983"/>
            <a:ext cx="3776280" cy="542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组合 14"/>
          <p:cNvGrpSpPr/>
          <p:nvPr/>
        </p:nvGrpSpPr>
        <p:grpSpPr>
          <a:xfrm>
            <a:off x="-426950" y="-24"/>
            <a:ext cx="3414774" cy="836736"/>
            <a:chOff x="-426950" y="-24"/>
            <a:chExt cx="3414774" cy="836736"/>
          </a:xfrm>
        </p:grpSpPr>
        <p:sp>
          <p:nvSpPr>
            <p:cNvPr id="4" name="标题 1"/>
            <p:cNvSpPr txBox="1"/>
            <p:nvPr/>
          </p:nvSpPr>
          <p:spPr>
            <a:xfrm>
              <a:off x="-426950" y="-24"/>
              <a:ext cx="3414774" cy="836736"/>
            </a:xfrm>
            <a:prstGeom prst="rect">
              <a:avLst/>
            </a:prstGeom>
          </p:spPr>
          <p:txBody>
            <a:bodyPr vert="horz" rtlCol="0" anchor="ctr">
              <a:normAutofit fontScale="85000" lnSpcReduction="20000"/>
              <a:scene3d>
                <a:camera prst="orthographicFront"/>
                <a:lightRig rig="soft" dir="t"/>
              </a:scene3d>
              <a:sp3d prstMaterial="matte">
                <a:bevelT w="12700" h="127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600" b="0" i="0" u="none" strike="noStrike" kern="1200" cap="none" spc="50" normalizeH="0" baseline="0" noProof="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印刷</a:t>
              </a:r>
              <a:r>
                <a:rPr lang="en-US" altLang="zh-CN" sz="72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 </a:t>
              </a:r>
              <a:r>
                <a:rPr lang="zh-CN" altLang="en-US" sz="31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烫印</a:t>
              </a:r>
              <a:endParaRPr kumimoji="0" lang="zh-CN" altLang="en-US" sz="31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406498" y="569892"/>
              <a:ext cx="28518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圆角矩形 6"/>
          <p:cNvSpPr/>
          <p:nvPr/>
        </p:nvSpPr>
        <p:spPr>
          <a:xfrm>
            <a:off x="142844" y="908720"/>
            <a:ext cx="92869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烫印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428728" y="908720"/>
            <a:ext cx="364732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基本原理：</a:t>
            </a:r>
            <a:endParaRPr lang="en-US" altLang="zh-CN" dirty="0" smtClean="0">
              <a:solidFill>
                <a:schemeClr val="bg1"/>
              </a:solidFill>
              <a:latin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烫印是利用专用箔，在一定的温度下将文字及图案转印到塑料制品的表面。</a:t>
            </a:r>
            <a:endParaRPr kumimoji="1" lang="zh-CN" altLang="en-US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57290" y="2204864"/>
            <a:ext cx="3934790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</a:rPr>
              <a:t>特点：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dirty="0" smtClean="0">
                <a:solidFill>
                  <a:schemeClr val="bg1"/>
                </a:solidFill>
                <a:latin typeface="+mj-ea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优点在于该方法不需要对表面进行处理，使用简单的装置即可进行彩印。此外，还可以印刷出具有金、银等金属光泽的制品。</a:t>
            </a:r>
            <a:endParaRPr kumimoji="1" lang="en-US" altLang="zh-CN" dirty="0" smtClean="0">
              <a:solidFill>
                <a:schemeClr val="bg1"/>
              </a:solidFill>
              <a:latin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dirty="0" smtClean="0">
                <a:solidFill>
                  <a:schemeClr val="bg1"/>
                </a:solidFill>
                <a:latin typeface="+mj-ea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缺点是印刷品不耐磨损，且树脂与箔的相溶性会影响其的印刷适性。</a:t>
            </a:r>
            <a:endParaRPr kumimoji="1" lang="zh-CN" altLang="en-US" dirty="0" smtClean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10" name="Picture 2" descr="ho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869160"/>
            <a:ext cx="32819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42844" y="908720"/>
            <a:ext cx="157163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电化铝烫印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285984" y="908720"/>
            <a:ext cx="6143668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基本原理：</a:t>
            </a:r>
            <a:endParaRPr lang="en-US" altLang="zh-CN" dirty="0" smtClean="0">
              <a:solidFill>
                <a:schemeClr val="bg1"/>
              </a:solidFill>
              <a:latin typeface="+mj-ea"/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利用专用箔，在一定温度下将文字或图案转印到塑料制品的表面。一般由五层材料组成：第一层为基膜层，多为聚酯层，决定电化铝的结实程度；第二层为分离层，主要成分为热熔性有机硅树脂，决定其分离性能；第三层为着色层；第四层为镀铝层，第五层为热熔胶性膜层，决定用途和型号。</a:t>
            </a:r>
            <a:endParaRPr lang="en-US" dirty="0" smtClean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4686"/>
            <a:ext cx="5942013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-426950" y="-24"/>
            <a:ext cx="3414774" cy="836736"/>
            <a:chOff x="-426950" y="-24"/>
            <a:chExt cx="3414774" cy="836736"/>
          </a:xfrm>
        </p:grpSpPr>
        <p:sp>
          <p:nvSpPr>
            <p:cNvPr id="11" name="标题 1"/>
            <p:cNvSpPr txBox="1"/>
            <p:nvPr/>
          </p:nvSpPr>
          <p:spPr>
            <a:xfrm>
              <a:off x="-426950" y="-24"/>
              <a:ext cx="3414774" cy="836736"/>
            </a:xfrm>
            <a:prstGeom prst="rect">
              <a:avLst/>
            </a:prstGeom>
          </p:spPr>
          <p:txBody>
            <a:bodyPr vert="horz" rtlCol="0" anchor="ctr">
              <a:normAutofit fontScale="85000" lnSpcReduction="20000"/>
              <a:scene3d>
                <a:camera prst="orthographicFront"/>
                <a:lightRig rig="soft" dir="t"/>
              </a:scene3d>
              <a:sp3d prstMaterial="matte">
                <a:bevelT w="12700" h="127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600" b="0" i="0" u="none" strike="noStrike" kern="1200" cap="none" spc="50" normalizeH="0" baseline="0" noProof="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印刷</a:t>
              </a:r>
              <a:r>
                <a:rPr lang="en-US" altLang="zh-CN" sz="72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 </a:t>
              </a:r>
              <a:r>
                <a:rPr lang="zh-CN" altLang="en-US" sz="31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烫印</a:t>
              </a:r>
              <a:endParaRPr kumimoji="0" lang="zh-CN" altLang="en-US" sz="31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406498" y="569892"/>
              <a:ext cx="28518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928726" y="0"/>
            <a:ext cx="5429288" cy="8572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烫金常见问题分析</a:t>
            </a:r>
            <a:endParaRPr kumimoji="0" lang="zh-CN" altLang="en-US" sz="33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00034" y="764704"/>
          <a:ext cx="8215370" cy="560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原因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分析</a:t>
                      </a:r>
                      <a:endParaRPr lang="zh-CN" altLang="en-US" dirty="0"/>
                    </a:p>
                  </a:txBody>
                  <a:tcPr/>
                </a:tc>
              </a:tr>
              <a:tr h="277182">
                <a:tc>
                  <a:txBody>
                    <a:bodyPr/>
                    <a:lstStyle/>
                    <a:p>
                      <a:r>
                        <a:rPr kumimoji="0" lang="en-US" altLang="zh-CN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起泡</a:t>
                      </a:r>
                      <a:endParaRPr lang="en-US" altLang="zh-CN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烫金板没有完全烫平或底座与产品背面吻合不良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0050">
                <a:tc>
                  <a:txBody>
                    <a:bodyPr/>
                    <a:lstStyle/>
                    <a:p>
                      <a:r>
                        <a:rPr kumimoji="0" lang="en-US" altLang="zh-CN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字体断线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烫金字体不完整、欠缺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烫金漏黑</a:t>
                      </a:r>
                      <a:endParaRPr lang="zh-CN" altLang="en-US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烫金纸留有少量油漆没有完全烫到制品的表面上，使表面烫金漏底，一般底座与产品吻合不良造成</a:t>
                      </a:r>
                      <a:endParaRPr lang="zh-CN" alt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烫金皱纹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产品表面所烫的油层起皱，烫金纸没拉平或底座与产品吻合不良</a:t>
                      </a:r>
                      <a:endParaRPr lang="en-US" altLang="zh-CN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烫金有尘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产品表面有尘或所用烫金纸油层含有杂质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漏烫金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有烫金要求的产品在生产过程中漏烫金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zh-CN" altLang="en-US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附着力不够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bg1"/>
                          </a:solidFill>
                        </a:rPr>
                        <a:t>电化铝和注塑品烫金性能不匹配</a:t>
                      </a:r>
                      <a:r>
                        <a:rPr lang="en-US" altLang="zh-CN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chemeClr val="bg1"/>
                          </a:solidFill>
                        </a:rPr>
                        <a:t>烫金过程问题，压力不够或者温度不够</a:t>
                      </a:r>
                      <a:r>
                        <a:rPr lang="en-US" altLang="zh-CN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CN" altLang="en-US" b="0" dirty="0" smtClean="0">
                          <a:solidFill>
                            <a:schemeClr val="bg1"/>
                          </a:solidFill>
                        </a:rPr>
                        <a:t>烫金纸附着力不够，产品表面没有处理，表面能低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71454" y="188640"/>
            <a:ext cx="4786314" cy="857232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accent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塑料表面处理工艺</a:t>
            </a:r>
          </a:p>
        </p:txBody>
      </p:sp>
      <p:sp>
        <p:nvSpPr>
          <p:cNvPr id="7" name="矩形 6"/>
          <p:cNvSpPr/>
          <p:nvPr/>
        </p:nvSpPr>
        <p:spPr>
          <a:xfrm>
            <a:off x="53752" y="1007017"/>
            <a:ext cx="9036496" cy="45719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1729839"/>
            <a:ext cx="8850500" cy="31393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表面处理的定义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表面处理是在基体材料表面上人工形成一层与基体的机械、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物理和化学性能不同的表层的工艺方法。表面处理的目的是满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足产品的耐蚀性、耐磨性、装饰或其他特种功能要求，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也叫二次加工。</a:t>
            </a:r>
            <a:endParaRPr lang="zh-CN" altLang="en-US" sz="24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08856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367450" y="123496"/>
            <a:ext cx="3643306" cy="857232"/>
            <a:chOff x="-642974" y="-24"/>
            <a:chExt cx="3643306" cy="857232"/>
          </a:xfrm>
        </p:grpSpPr>
        <p:sp>
          <p:nvSpPr>
            <p:cNvPr id="4" name="标题 1"/>
            <p:cNvSpPr txBox="1"/>
            <p:nvPr/>
          </p:nvSpPr>
          <p:spPr>
            <a:xfrm>
              <a:off x="-642974" y="-24"/>
              <a:ext cx="3643306" cy="857232"/>
            </a:xfrm>
            <a:prstGeom prst="rect">
              <a:avLst/>
            </a:prstGeom>
          </p:spPr>
          <p:txBody>
            <a:bodyPr vert="horz" rtlCol="0" anchor="ctr">
              <a:normAutofit fontScale="85000" lnSpcReduction="20000"/>
              <a:scene3d>
                <a:camera prst="orthographicFront"/>
                <a:lightRig rig="soft" dir="t"/>
              </a:scene3d>
              <a:sp3d prstMaterial="matte">
                <a:bevelT w="12700" h="127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600" b="0" i="0" u="none" strike="noStrike" kern="1200" cap="none" spc="50" normalizeH="0" baseline="0" noProof="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印刷</a:t>
              </a:r>
              <a:r>
                <a:rPr lang="en-US" altLang="zh-CN" sz="72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 </a:t>
              </a:r>
              <a:r>
                <a:rPr lang="zh-CN" altLang="en-US" sz="31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转印</a:t>
              </a:r>
              <a:endParaRPr kumimoji="0" lang="zh-CN" altLang="en-US" sz="31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286422" y="569892"/>
              <a:ext cx="26124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图示 6"/>
          <p:cNvGraphicFramePr/>
          <p:nvPr/>
        </p:nvGraphicFramePr>
        <p:xfrm>
          <a:off x="1285852" y="1340768"/>
          <a:ext cx="650085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5877272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7544" y="1268760"/>
            <a:ext cx="100013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直接法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123728" y="1196752"/>
            <a:ext cx="614366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基本原理：</a:t>
            </a:r>
            <a:endParaRPr lang="en-US" altLang="zh-CN" dirty="0" smtClean="0">
              <a:solidFill>
                <a:schemeClr val="bg1"/>
              </a:solidFill>
              <a:latin typeface="+mj-ea"/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像曲面印刷一样，采用普通的油墨及印刷方法。加热后使其冷却，并必须用溶剂清洗表面上过多的油墨</a:t>
            </a:r>
            <a:r>
              <a:rPr lang="zh-CN" altLang="en-US" dirty="0" smtClean="0"/>
              <a:t>。</a:t>
            </a:r>
            <a:endParaRPr lang="en-US" dirty="0" smtClean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pic>
        <p:nvPicPr>
          <p:cNvPr id="6" name="Picture 4" descr="z1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857784" cy="297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>
          <a:xfrm>
            <a:off x="-367450" y="123496"/>
            <a:ext cx="3643306" cy="857232"/>
            <a:chOff x="-642974" y="-24"/>
            <a:chExt cx="3643306" cy="857232"/>
          </a:xfrm>
        </p:grpSpPr>
        <p:sp>
          <p:nvSpPr>
            <p:cNvPr id="8" name="标题 1"/>
            <p:cNvSpPr txBox="1"/>
            <p:nvPr/>
          </p:nvSpPr>
          <p:spPr>
            <a:xfrm>
              <a:off x="-642974" y="-24"/>
              <a:ext cx="3643306" cy="857232"/>
            </a:xfrm>
            <a:prstGeom prst="rect">
              <a:avLst/>
            </a:prstGeom>
          </p:spPr>
          <p:txBody>
            <a:bodyPr vert="horz" rtlCol="0" anchor="ctr">
              <a:normAutofit fontScale="85000" lnSpcReduction="20000"/>
              <a:scene3d>
                <a:camera prst="orthographicFront"/>
                <a:lightRig rig="soft" dir="t"/>
              </a:scene3d>
              <a:sp3d prstMaterial="matte">
                <a:bevelT w="12700" h="127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600" b="0" i="0" u="none" strike="noStrike" kern="1200" cap="none" spc="50" normalizeH="0" baseline="0" noProof="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印刷</a:t>
              </a:r>
              <a:r>
                <a:rPr lang="en-US" altLang="zh-CN" sz="72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 </a:t>
              </a:r>
              <a:r>
                <a:rPr lang="zh-CN" altLang="en-US" sz="31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转印</a:t>
              </a:r>
              <a:endParaRPr kumimoji="0" lang="zh-CN" altLang="en-US" sz="31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286422" y="569892"/>
              <a:ext cx="26124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5877272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-367450" y="123496"/>
            <a:ext cx="3643306" cy="857232"/>
            <a:chOff x="-642974" y="-24"/>
            <a:chExt cx="3643306" cy="857232"/>
          </a:xfrm>
        </p:grpSpPr>
        <p:sp>
          <p:nvSpPr>
            <p:cNvPr id="8" name="标题 1"/>
            <p:cNvSpPr txBox="1"/>
            <p:nvPr/>
          </p:nvSpPr>
          <p:spPr>
            <a:xfrm>
              <a:off x="-642974" y="-24"/>
              <a:ext cx="3643306" cy="857232"/>
            </a:xfrm>
            <a:prstGeom prst="rect">
              <a:avLst/>
            </a:prstGeom>
          </p:spPr>
          <p:txBody>
            <a:bodyPr vert="horz" rtlCol="0" anchor="ctr">
              <a:normAutofit fontScale="85000" lnSpcReduction="20000"/>
              <a:scene3d>
                <a:camera prst="orthographicFront"/>
                <a:lightRig rig="soft" dir="t"/>
              </a:scene3d>
              <a:sp3d prstMaterial="matte">
                <a:bevelT w="12700" h="127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600" b="0" i="0" u="none" strike="noStrike" kern="1200" cap="none" spc="50" normalizeH="0" baseline="0" noProof="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印刷</a:t>
              </a:r>
              <a:r>
                <a:rPr lang="en-US" altLang="zh-CN" sz="72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 </a:t>
              </a:r>
              <a:r>
                <a:rPr lang="zh-CN" altLang="en-US" sz="31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转印</a:t>
              </a:r>
              <a:endParaRPr kumimoji="0" lang="zh-CN" altLang="en-US" sz="31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286422" y="569892"/>
              <a:ext cx="26124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6309320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323528" y="1214422"/>
            <a:ext cx="135732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热转印法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123728" y="1142984"/>
            <a:ext cx="614366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基本原理：</a:t>
            </a:r>
            <a:endParaRPr lang="en-US" altLang="zh-CN" dirty="0" smtClean="0">
              <a:solidFill>
                <a:schemeClr val="bg1"/>
              </a:solidFill>
              <a:latin typeface="+mj-ea"/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事先用升华性油墨将图案印刷于特殊的离型纸上，而后再将图案转印到塑料薄膜上，印刷图案在离型纸的印刷时已被确定，这时还可以使用彩印。</a:t>
            </a:r>
            <a:endParaRPr lang="en-US" dirty="0" smtClean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pic>
        <p:nvPicPr>
          <p:cNvPr id="14" name="Picture 4" descr="z1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564904"/>
            <a:ext cx="2494448" cy="266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圆角矩形 14"/>
          <p:cNvSpPr/>
          <p:nvPr/>
        </p:nvSpPr>
        <p:spPr>
          <a:xfrm>
            <a:off x="430306" y="2714620"/>
            <a:ext cx="4717758" cy="3234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/>
                </a:solidFill>
              </a:rPr>
              <a:t>优点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：</a:t>
            </a:r>
            <a:endParaRPr lang="en-US" altLang="zh-CN" dirty="0" smtClean="0">
              <a:solidFill>
                <a:schemeClr val="bg1"/>
              </a:solidFill>
              <a:latin typeface="+mj-ea"/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用热力把图案或花纹从胶膜或纸膜转印到工作表面。转印或烫印过程，只需对被印物烫印一次，便可把多种颜色图案转印在胶件上。这样可以减低胶件不良率</a:t>
            </a:r>
            <a:r>
              <a:rPr lang="en-US" altLang="zh-CN" dirty="0" smtClean="0">
                <a:solidFill>
                  <a:schemeClr val="bg1"/>
                </a:solidFill>
              </a:rPr>
              <a:t>,</a:t>
            </a:r>
            <a:endParaRPr lang="zh-CN" altLang="en-US" dirty="0" smtClean="0"/>
          </a:p>
          <a:p>
            <a:r>
              <a:rPr lang="zh-CN" altLang="en-US" dirty="0" smtClean="0"/>
              <a:t>图片精美，用普通烫印机、热转印机即可完成。操作简单，印工精致，生产成本低。产品损耗小，附加值高，工艺装饰性强。高遮盖力，附着力强。符合绿色环保印刷标准，无环境污染。</a:t>
            </a:r>
          </a:p>
          <a:p>
            <a:endParaRPr lang="en-US" dirty="0" smtClean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6309320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标题 1"/>
          <p:cNvSpPr txBox="1"/>
          <p:nvPr/>
        </p:nvSpPr>
        <p:spPr>
          <a:xfrm>
            <a:off x="-151426" y="116632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印刷</a:t>
            </a:r>
            <a:r>
              <a:rPr lang="en-US" altLang="zh-CN" sz="7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CN" altLang="en-US" sz="31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热转印</a:t>
            </a:r>
            <a:endParaRPr kumimoji="0" lang="zh-CN" altLang="en-US" sz="31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563054" y="686548"/>
            <a:ext cx="35719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5786478" cy="481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47917"/>
          <a:stretch>
            <a:fillRect/>
          </a:stretch>
        </p:blipFill>
        <p:spPr bwMode="auto">
          <a:xfrm>
            <a:off x="6012161" y="1142984"/>
            <a:ext cx="2376264" cy="329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圆角矩形 20"/>
          <p:cNvSpPr/>
          <p:nvPr/>
        </p:nvSpPr>
        <p:spPr>
          <a:xfrm>
            <a:off x="4214810" y="5286388"/>
            <a:ext cx="157163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热转印机</a:t>
            </a:r>
            <a:endParaRPr lang="zh-CN" altLang="en-US" dirty="0"/>
          </a:p>
        </p:txBody>
      </p:sp>
      <p:sp>
        <p:nvSpPr>
          <p:cNvPr id="22" name="圆角矩形 21"/>
          <p:cNvSpPr/>
          <p:nvPr/>
        </p:nvSpPr>
        <p:spPr>
          <a:xfrm>
            <a:off x="6516216" y="4581128"/>
            <a:ext cx="157163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热转印膜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619672" y="766984"/>
            <a:ext cx="20294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406366" y="1214422"/>
            <a:ext cx="135732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水转印法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285984" y="1142984"/>
            <a:ext cx="6143668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水转印分为</a:t>
            </a:r>
            <a:r>
              <a:rPr lang="zh-CN" altLang="en-US" dirty="0" smtClean="0">
                <a:solidFill>
                  <a:srgbClr val="FF0000"/>
                </a:solidFill>
              </a:rPr>
              <a:t>水贴纸转印</a:t>
            </a:r>
            <a:r>
              <a:rPr lang="zh-CN" altLang="en-US" dirty="0" smtClean="0">
                <a:solidFill>
                  <a:schemeClr val="bg1"/>
                </a:solidFill>
              </a:rPr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水披覆转印</a:t>
            </a:r>
            <a:r>
              <a:rPr lang="zh-CN" altLang="en-US" dirty="0" smtClean="0">
                <a:solidFill>
                  <a:schemeClr val="bg1"/>
                </a:solidFill>
              </a:rPr>
              <a:t>技术。其原理大致相同；在特殊化学处理的水转印纸或披覆薄膜上，印刷彩色纹路后，将之平送于水的表面，利用水压的作用将彩色纹路图案均匀转印于产品表面，而水转印纸或披覆薄膜自动溶解于水，经清洗及烘干后，再喷上一层透明的保护涂料，从而在产品表面形成立体仿真的图文，使产品呈现出一种截然不同的立体视觉效果。</a:t>
            </a:r>
          </a:p>
        </p:txBody>
      </p:sp>
      <p:grpSp>
        <p:nvGrpSpPr>
          <p:cNvPr id="8" name="Group 25"/>
          <p:cNvGrpSpPr/>
          <p:nvPr/>
        </p:nvGrpSpPr>
        <p:grpSpPr bwMode="auto">
          <a:xfrm>
            <a:off x="1187624" y="2996952"/>
            <a:ext cx="7776864" cy="2664296"/>
            <a:chOff x="0" y="2931"/>
            <a:chExt cx="5692" cy="1089"/>
          </a:xfrm>
        </p:grpSpPr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0" y="2931"/>
              <a:ext cx="5692" cy="108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2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1066" y="2931"/>
              <a:ext cx="0" cy="108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2245" y="2931"/>
              <a:ext cx="0" cy="108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3470" y="2931"/>
              <a:ext cx="0" cy="108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4649" y="2931"/>
              <a:ext cx="0" cy="108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4" name="Picture 9" descr="未标题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" y="2976"/>
              <a:ext cx="974" cy="9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0" descr="77224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1" y="2976"/>
              <a:ext cx="1043" cy="10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1" descr="11473526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0" y="2976"/>
              <a:ext cx="1134" cy="9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 descr="f810ee049a1ef03f3f251c352e73535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5" y="2976"/>
              <a:ext cx="1043" cy="9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 descr="1498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94" y="2976"/>
              <a:ext cx="969" cy="1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9" name="标题 1"/>
          <p:cNvSpPr txBox="1"/>
          <p:nvPr/>
        </p:nvSpPr>
        <p:spPr>
          <a:xfrm>
            <a:off x="-151426" y="195504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转</a:t>
            </a:r>
            <a:r>
              <a:rPr kumimoji="0" lang="zh-CN" altLang="en-US" sz="5600" b="0" i="0" u="none" strike="noStrike" kern="1200" cap="none" spc="50" normalizeH="0" baseline="0" noProof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印</a:t>
            </a:r>
            <a:r>
              <a:rPr lang="en-US" altLang="zh-CN" sz="7200" spc="5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CN" altLang="en-US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水转印</a:t>
            </a:r>
            <a:endParaRPr kumimoji="0" lang="zh-CN" altLang="en-US" sz="33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6309320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1406" y="928670"/>
            <a:ext cx="3071834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水转印的工艺流程：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14282" y="1643050"/>
            <a:ext cx="1214446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</a:rPr>
              <a:t>制作水贴</a:t>
            </a:r>
          </a:p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</a:rPr>
              <a:t>转印纸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1500166" y="1928802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928794" y="1643050"/>
            <a:ext cx="1214446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</a:rPr>
              <a:t>水贴转印纸浸泡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429520" y="2928934"/>
            <a:ext cx="1214446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</a:rPr>
              <a:t>检查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072330" y="1643050"/>
            <a:ext cx="1928826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</a:rPr>
              <a:t>喷面漆</a:t>
            </a:r>
          </a:p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</a:rPr>
              <a:t>橡胶漆</a:t>
            </a:r>
            <a:r>
              <a:rPr lang="en-US" altLang="zh-CN" dirty="0" smtClean="0">
                <a:solidFill>
                  <a:schemeClr val="bg1"/>
                </a:solidFill>
              </a:rPr>
              <a:t>/UV/PU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57818" y="1643050"/>
            <a:ext cx="1214446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</a:rPr>
              <a:t>干燥处理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643306" y="1643050"/>
            <a:ext cx="1214446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</a:rPr>
              <a:t>图案转贴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 rot="5400000">
            <a:off x="7858148" y="2571744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6643702" y="1928802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4929190" y="1928802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3214678" y="1928802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rot="10800000">
            <a:off x="7000892" y="3214686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643570" y="3000372"/>
            <a:ext cx="1214446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</a:rPr>
              <a:t>成品包装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619672" y="766984"/>
            <a:ext cx="20294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标题 1"/>
          <p:cNvSpPr txBox="1"/>
          <p:nvPr/>
        </p:nvSpPr>
        <p:spPr>
          <a:xfrm>
            <a:off x="-151426" y="195504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转印</a:t>
            </a:r>
            <a:r>
              <a:rPr lang="en-US" altLang="zh-CN" sz="7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CN" altLang="en-US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水转印</a:t>
            </a:r>
            <a:endParaRPr kumimoji="0" lang="zh-CN" altLang="en-US" sz="33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0" y="6309320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42910" y="2786058"/>
            <a:ext cx="4857784" cy="3143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" name="Picture 4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6000"/>
          </a:blip>
          <a:srcRect/>
          <a:stretch>
            <a:fillRect/>
          </a:stretch>
        </p:blipFill>
        <p:spPr>
          <a:xfrm>
            <a:off x="714348" y="2865229"/>
            <a:ext cx="4762488" cy="306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142876" y="-24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转印</a:t>
            </a:r>
            <a:r>
              <a:rPr lang="en-US" altLang="zh-CN" sz="5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zh-CN" altLang="en-US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水转印</a:t>
            </a:r>
            <a:endParaRPr kumimoji="0" lang="zh-CN" altLang="en-US" sz="33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619672" y="571480"/>
            <a:ext cx="23768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00906"/>
            <a:ext cx="6264696" cy="475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圆角矩形 6"/>
          <p:cNvSpPr/>
          <p:nvPr/>
        </p:nvSpPr>
        <p:spPr>
          <a:xfrm>
            <a:off x="2987824" y="5665238"/>
            <a:ext cx="20717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水转印膜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6309320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428660" y="-71462"/>
            <a:ext cx="4786346" cy="8572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激光印字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镭雕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zh-CN" altLang="en-US" sz="40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316764" y="847542"/>
            <a:ext cx="614366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基本原理：</a:t>
            </a:r>
            <a:endParaRPr lang="en-US" altLang="zh-CN" dirty="0" smtClean="0">
              <a:solidFill>
                <a:schemeClr val="bg1"/>
              </a:solidFill>
              <a:latin typeface="+mj-ea"/>
            </a:endParaRPr>
          </a:p>
          <a:p>
            <a:r>
              <a:rPr lang="zh-CN" altLang="en-US" spc="5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</a:rPr>
              <a:t>镭雕也叫</a:t>
            </a:r>
            <a:r>
              <a:rPr lang="zh-CN" altLang="en-US" dirty="0" smtClean="0">
                <a:solidFill>
                  <a:schemeClr val="bg1"/>
                </a:solidFill>
              </a:rPr>
              <a:t>激光印字技术</a:t>
            </a:r>
            <a:r>
              <a:rPr lang="en-US" altLang="zh-CN" dirty="0" smtClean="0">
                <a:solidFill>
                  <a:schemeClr val="bg1"/>
                </a:solidFill>
              </a:rPr>
              <a:t>,</a:t>
            </a:r>
            <a:r>
              <a:rPr lang="zh-CN" altLang="en-US" dirty="0" smtClean="0">
                <a:solidFill>
                  <a:schemeClr val="bg1"/>
                </a:solidFill>
              </a:rPr>
              <a:t>是利用激光所持有的高能源，直接将文字、图案打印至材料表面的印刷方法。 </a:t>
            </a:r>
            <a:endParaRPr lang="en-US" dirty="0" smtClean="0">
              <a:solidFill>
                <a:schemeClr val="bg1"/>
              </a:solidFill>
              <a:ea typeface="华文楷体" panose="0201060004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0814" y="918980"/>
            <a:ext cx="85725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5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</a:rPr>
              <a:t>镭雕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276872"/>
            <a:ext cx="3571900" cy="36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3033706" cy="363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圆角矩形 9"/>
          <p:cNvSpPr/>
          <p:nvPr/>
        </p:nvSpPr>
        <p:spPr>
          <a:xfrm>
            <a:off x="5796136" y="5737246"/>
            <a:ext cx="114300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5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</a:rPr>
              <a:t>镭雕机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619672" y="5737246"/>
            <a:ext cx="178595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5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</a:rPr>
              <a:t>镭雕样品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2" name="直接箭头连接符 11"/>
          <p:cNvCxnSpPr>
            <a:stCxn id="11" idx="0"/>
          </p:cNvCxnSpPr>
          <p:nvPr/>
        </p:nvCxnSpPr>
        <p:spPr>
          <a:xfrm rot="16200000" flipV="1">
            <a:off x="2316193" y="5540791"/>
            <a:ext cx="214314" cy="178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6309320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428660" y="-20520"/>
            <a:ext cx="4786346" cy="8572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5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激光印字</a:t>
            </a:r>
            <a:r>
              <a:rPr lang="en-US" altLang="zh-CN" sz="35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zh-CN" altLang="en-US" sz="35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镭雕</a:t>
            </a:r>
            <a:r>
              <a:rPr lang="en-US" altLang="zh-CN" sz="35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zh-CN" altLang="en-US" sz="35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11496" y="980728"/>
            <a:ext cx="200026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激光机种类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500166" y="1436702"/>
          <a:ext cx="6929486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309320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714412" y="214314"/>
            <a:ext cx="7643866" cy="8572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激光印字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镭雕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--</a:t>
            </a:r>
            <a:r>
              <a:rPr lang="zh-CN" altLang="en-US" sz="24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扫描式激光机 </a:t>
            </a:r>
          </a:p>
          <a:p>
            <a:pPr lvl="0" algn="ctr">
              <a:spcBef>
                <a:spcPct val="0"/>
              </a:spcBef>
              <a:defRPr/>
            </a:pPr>
            <a:endParaRPr lang="zh-CN" altLang="en-US" sz="4000" spc="5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9488" y="1214422"/>
            <a:ext cx="200026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5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</a:rPr>
              <a:t>扫描式激光机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43174" y="1142984"/>
            <a:ext cx="614366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基本原理：</a:t>
            </a:r>
            <a:endParaRPr lang="en-US" altLang="zh-CN" dirty="0" smtClean="0">
              <a:solidFill>
                <a:schemeClr val="bg1"/>
              </a:solidFill>
              <a:latin typeface="+mj-ea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扫描式激光机是采用相当于Ｘ轴与Ｙ轴的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</a:rPr>
              <a:t>块镜片来控制激光的光线，在承印物上打印出所要图案或文字的方法。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904" y="2852936"/>
            <a:ext cx="43434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6309320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324544" y="-99392"/>
            <a:ext cx="4786314" cy="8572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塑料表面处理工艺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xmlns="" val="3944040314"/>
              </p:ext>
            </p:extLst>
          </p:nvPr>
        </p:nvGraphicFramePr>
        <p:xfrm>
          <a:off x="827584" y="900623"/>
          <a:ext cx="7490300" cy="474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5510880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9221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714412" y="214314"/>
            <a:ext cx="7643866" cy="8572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激光印字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镭雕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--</a:t>
            </a:r>
            <a:r>
              <a:rPr lang="zh-CN" altLang="en-US" sz="24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扫描式激光机 </a:t>
            </a:r>
          </a:p>
          <a:p>
            <a:pPr lvl="0" algn="ctr">
              <a:spcBef>
                <a:spcPct val="0"/>
              </a:spcBef>
              <a:defRPr/>
            </a:pPr>
            <a:endParaRPr lang="zh-CN" altLang="en-US" sz="4000" spc="5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95472" y="1214422"/>
            <a:ext cx="200026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5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</a:rPr>
              <a:t>扫描式激光机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2411760" y="620688"/>
          <a:ext cx="49685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02128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714412" y="339520"/>
            <a:ext cx="7643866" cy="8572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激光印字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镭雕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--</a:t>
            </a:r>
            <a:r>
              <a:rPr lang="zh-CN" altLang="en-US" sz="24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扫描式激光机 </a:t>
            </a:r>
          </a:p>
          <a:p>
            <a:pPr lvl="0" algn="ctr">
              <a:spcBef>
                <a:spcPct val="0"/>
              </a:spcBef>
              <a:defRPr/>
            </a:pPr>
            <a:endParaRPr lang="zh-CN" altLang="en-US" sz="4000" spc="5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9488" y="1214422"/>
            <a:ext cx="200026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屏蔽式</a:t>
            </a:r>
            <a:r>
              <a:rPr lang="zh-CN" altLang="en-US" sz="2000" spc="5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</a:rPr>
              <a:t>激光机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43174" y="1142984"/>
            <a:ext cx="614366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基本原理：</a:t>
            </a:r>
            <a:endParaRPr lang="en-US" altLang="zh-CN" dirty="0" smtClean="0">
              <a:solidFill>
                <a:schemeClr val="bg1"/>
              </a:solidFill>
              <a:latin typeface="+mj-ea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使用屏蔽式激光机时，必须事先将要印刷的图案、文字制作在模板，然后使激光透过模板，根据其投影进行雕刻的方法。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t="9306"/>
          <a:stretch>
            <a:fillRect/>
          </a:stretch>
        </p:blipFill>
        <p:spPr bwMode="auto">
          <a:xfrm>
            <a:off x="1378968" y="2714620"/>
            <a:ext cx="2830536" cy="31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t="22961"/>
          <a:stretch>
            <a:fillRect/>
          </a:stretch>
        </p:blipFill>
        <p:spPr bwMode="auto">
          <a:xfrm>
            <a:off x="4399414" y="2714620"/>
            <a:ext cx="2908890" cy="31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0" y="81790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602128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714412" y="214314"/>
            <a:ext cx="7643866" cy="8572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激光印字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镭雕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--</a:t>
            </a:r>
            <a:r>
              <a:rPr lang="zh-CN" altLang="en-US" sz="24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扫描式激光机 </a:t>
            </a:r>
          </a:p>
          <a:p>
            <a:pPr lvl="0" algn="ctr">
              <a:spcBef>
                <a:spcPct val="0"/>
              </a:spcBef>
              <a:defRPr/>
            </a:pPr>
            <a:endParaRPr lang="zh-CN" altLang="en-US" sz="4000" spc="5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67480" y="1214422"/>
            <a:ext cx="200026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屏蔽式</a:t>
            </a:r>
            <a:r>
              <a:rPr lang="zh-CN" altLang="en-US" sz="2000" spc="5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</a:rPr>
              <a:t>激光机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2643174" y="928670"/>
          <a:ext cx="4593122" cy="502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0" y="81790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02128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3094" y="1412776"/>
            <a:ext cx="82153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spc="5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影响</a:t>
            </a:r>
            <a:r>
              <a:rPr lang="zh-CN" altLang="en-US" sz="2400" b="1" spc="5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镭雕的几个方面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3094" y="1912842"/>
          <a:ext cx="821537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277182">
                <a:tc>
                  <a:txBody>
                    <a:bodyPr/>
                    <a:lstStyle/>
                    <a:p>
                      <a:r>
                        <a:rPr kumimoji="0" lang="en-US" altLang="zh-CN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zh-CN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油漆分可性油漆和不可雕性油漆选择 </a:t>
                      </a:r>
                      <a:endParaRPr lang="en-US" altLang="zh-CN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</a:rPr>
                        <a:t>对于镭雕而言，我们首先必须选择可雕性油漆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0050">
                <a:tc>
                  <a:txBody>
                    <a:bodyPr/>
                    <a:lstStyle/>
                    <a:p>
                      <a:r>
                        <a:rPr kumimoji="0" lang="en-US" altLang="zh-CN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zh-CN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油漆加珠粉或者吸光性弱的颜色镭雕困难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</a:rPr>
                        <a:t>油漆</a:t>
                      </a: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</a:rPr>
                        <a:t>前提是可雕性油漆</a:t>
                      </a: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</a:rPr>
                        <a:t>加珠粉或者吸光性弱</a:t>
                      </a: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</a:rPr>
                        <a:t>需多喷一层底漆</a:t>
                      </a: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</a:rPr>
                        <a:t>底漆的颜色对外观会产生一定的影响</a:t>
                      </a: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</a:rPr>
                        <a:t>所以一般情况选择银底</a:t>
                      </a: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</a:rPr>
                        <a:t>然后对产品进行三喷三烤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zh-CN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设备（镭雕机器）的影响</a:t>
                      </a:r>
                      <a:endParaRPr lang="zh-CN" altLang="en-US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endParaRPr lang="zh-CN" alt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436">
                <a:tc>
                  <a:txBody>
                    <a:bodyPr/>
                    <a:lstStyle/>
                    <a:p>
                      <a:r>
                        <a:rPr kumimoji="0" lang="en-US" altLang="zh-CN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zh-CN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调机技术的影响</a:t>
                      </a:r>
                      <a:endParaRPr lang="zh-CN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endParaRPr lang="en-US" altLang="zh-CN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标题 1"/>
          <p:cNvSpPr txBox="1"/>
          <p:nvPr/>
        </p:nvSpPr>
        <p:spPr>
          <a:xfrm>
            <a:off x="-1847730" y="339520"/>
            <a:ext cx="7643866" cy="8572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激光印字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zh-CN" altLang="en-US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镭雕</a:t>
            </a:r>
            <a:r>
              <a:rPr lang="en-US" altLang="zh-CN" sz="4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zh-CN" altLang="en-US" sz="24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zh-CN" altLang="en-US" sz="40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81790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02128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727490" y="51488"/>
            <a:ext cx="3643306" cy="8572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</a:t>
            </a: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285720" y="1214422"/>
            <a:ext cx="7715304" cy="5715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涂装就是将涂料施工在被涂物体上，使之形成固体涂膜的生产过程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。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50" charset="-128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04360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165304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/>
          <p:nvPr/>
        </p:nvSpPr>
        <p:spPr>
          <a:xfrm>
            <a:off x="-511466" y="51488"/>
            <a:ext cx="3643306" cy="8572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</a:t>
            </a: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内容占位符 3"/>
          <p:cNvGraphicFramePr/>
          <p:nvPr/>
        </p:nvGraphicFramePr>
        <p:xfrm>
          <a:off x="71406" y="1988840"/>
          <a:ext cx="8715436" cy="36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2338" y="1000108"/>
            <a:ext cx="235745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+mn-ea"/>
              </a:rPr>
              <a:t>涂装的一般流程：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0" y="81790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602128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36606" y="123496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01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</a:t>
            </a:r>
            <a:r>
              <a:rPr lang="en-US" altLang="zh-CN" sz="6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--</a:t>
            </a:r>
            <a:r>
              <a:rPr lang="zh-CN" altLang="en-US" sz="6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除静电除尘</a:t>
            </a:r>
            <a:endParaRPr lang="zh-TW" altLang="en-US" sz="60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pic>
        <p:nvPicPr>
          <p:cNvPr id="6" name="Picture 3" descr="DSC01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224469" cy="3168352"/>
          </a:xfrm>
          <a:prstGeom prst="rect">
            <a:avLst/>
          </a:prstGeom>
          <a:noFill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24100" y="3208416"/>
            <a:ext cx="831530" cy="415522"/>
          </a:xfrm>
          <a:prstGeom prst="wedgeRoundRectCallout">
            <a:avLst>
              <a:gd name="adj1" fmla="val 169896"/>
              <a:gd name="adj2" fmla="val 12376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ea typeface="DFKai-SB" pitchFamily="65" charset="-120"/>
              </a:rPr>
              <a:t>抽風口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691680" y="5373216"/>
            <a:ext cx="873101" cy="415522"/>
          </a:xfrm>
          <a:prstGeom prst="wedgeRoundRectCallout">
            <a:avLst>
              <a:gd name="adj1" fmla="val 218697"/>
              <a:gd name="adj2" fmla="val -26136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ea typeface="DFKai-SB" pitchFamily="65" charset="-120"/>
              </a:rPr>
              <a:t>工件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948264" y="4509120"/>
            <a:ext cx="931301" cy="415522"/>
          </a:xfrm>
          <a:prstGeom prst="wedgeRoundRectCallout">
            <a:avLst>
              <a:gd name="adj1" fmla="val -190329"/>
              <a:gd name="adj2" fmla="val -142708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ea typeface="DFKai-SB" pitchFamily="65" charset="-120"/>
              </a:rPr>
              <a:t>靜電槍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85720" y="1071546"/>
            <a:ext cx="8501122" cy="1421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zh-CN" altLang="en-US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工件表面由于环境不洁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静电等原因吸附灰尘和其它小杂物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喷涂后呈现杂质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异色点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毛丝等不良现象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在喷涂前需处理干净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TW" altLang="en-US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0" y="81790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02128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A:\MVC-006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27726"/>
            <a:ext cx="3714776" cy="278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 bwMode="auto">
          <a:xfrm>
            <a:off x="1619672" y="1340768"/>
            <a:ext cx="121444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手动喷漆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50" charset="-128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5968840" y="1484784"/>
            <a:ext cx="121444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自动喷漆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50" charset="-128"/>
            </a:endParaRPr>
          </a:p>
        </p:txBody>
      </p:sp>
      <p:pic>
        <p:nvPicPr>
          <p:cNvPr id="8" name="Picture 1030" descr="D:\kickul\新資料夾\PHOTO\DSC00038.JPG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4825832" y="2127726"/>
            <a:ext cx="3714776" cy="2786082"/>
          </a:xfrm>
          <a:prstGeom prst="rect">
            <a:avLst/>
          </a:prstGeom>
          <a:noFill/>
        </p:spPr>
      </p:pic>
      <p:sp>
        <p:nvSpPr>
          <p:cNvPr id="9" name="标题 1"/>
          <p:cNvSpPr txBox="1"/>
          <p:nvPr/>
        </p:nvSpPr>
        <p:spPr>
          <a:xfrm>
            <a:off x="-214346" y="142876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01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</a:t>
            </a:r>
            <a:r>
              <a:rPr lang="en-US" altLang="zh-CN" sz="6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—</a:t>
            </a:r>
            <a:r>
              <a:rPr lang="zh-CN" altLang="en-US" sz="6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喷漆方式</a:t>
            </a:r>
            <a:endParaRPr lang="zh-TW" altLang="en-US" sz="60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1790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602128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A:\MVC-006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166"/>
            <a:ext cx="2666766" cy="20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 bwMode="auto">
          <a:xfrm>
            <a:off x="1475656" y="908720"/>
            <a:ext cx="121444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手动喷漆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50" charset="-128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6000760" y="908720"/>
            <a:ext cx="121444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</a:rPr>
              <a:t>自动喷漆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50" charset="-128"/>
            </a:endParaRPr>
          </a:p>
        </p:txBody>
      </p:sp>
      <p:pic>
        <p:nvPicPr>
          <p:cNvPr id="8" name="Picture 1030" descr="D:\kickul\新資料夾\PHOTO\DSC00038.JPG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143504" y="1464455"/>
            <a:ext cx="2715404" cy="2036553"/>
          </a:xfrm>
          <a:prstGeom prst="rect">
            <a:avLst/>
          </a:prstGeom>
          <a:noFill/>
        </p:spPr>
      </p:pic>
      <p:sp>
        <p:nvSpPr>
          <p:cNvPr id="9" name="标题 1"/>
          <p:cNvSpPr txBox="1"/>
          <p:nvPr/>
        </p:nvSpPr>
        <p:spPr>
          <a:xfrm>
            <a:off x="-214346" y="142876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40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01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</a:t>
            </a:r>
            <a:r>
              <a:rPr lang="en-US" altLang="zh-CN" sz="6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—</a:t>
            </a:r>
            <a:r>
              <a:rPr lang="zh-CN" altLang="en-US" sz="60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喷漆方式</a:t>
            </a:r>
            <a:endParaRPr lang="zh-TW" altLang="en-US" sz="60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39552" y="3501008"/>
          <a:ext cx="8424936" cy="266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9611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手动喷油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自动喷油</a:t>
                      </a:r>
                      <a:endParaRPr lang="zh-CN" altLang="en-US" dirty="0"/>
                    </a:p>
                  </a:txBody>
                  <a:tcPr/>
                </a:tc>
              </a:tr>
              <a:tr h="396117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可喷涂较大的产品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可以更好的控制油漆厚度</a:t>
                      </a:r>
                      <a:endParaRPr lang="zh-CN" altLang="en-US" dirty="0"/>
                    </a:p>
                  </a:txBody>
                  <a:tcPr/>
                </a:tc>
              </a:tr>
              <a:tr h="396117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可在表面凹凸不平的产品表面进行喷涂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产量相对较高</a:t>
                      </a:r>
                      <a:endParaRPr lang="zh-CN" altLang="en-US" dirty="0"/>
                    </a:p>
                  </a:txBody>
                  <a:tcPr/>
                </a:tc>
              </a:tr>
              <a:tr h="396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控制颜色相对较差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能更好的控制颜色</a:t>
                      </a:r>
                      <a:endParaRPr lang="zh-CN" altLang="en-US" dirty="0"/>
                    </a:p>
                  </a:txBody>
                  <a:tcPr/>
                </a:tc>
              </a:tr>
              <a:tr h="396117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产量相对较低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不利于喷涂较大的产品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68370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喷涂厚度控制相对较差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不可以在凹凸不平的产品表面进行喷涂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0" y="81790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638132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64598" y="142876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</a:t>
            </a:r>
            <a:r>
              <a:rPr lang="en-US" altLang="zh-CN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—</a:t>
            </a:r>
            <a:r>
              <a:rPr lang="zh-TW" altLang="en-US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流平</a:t>
            </a:r>
            <a:r>
              <a:rPr lang="zh-CN" altLang="en-US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与</a:t>
            </a:r>
            <a:r>
              <a:rPr lang="zh-TW" altLang="en-US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烘烤</a:t>
            </a: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sp>
        <p:nvSpPr>
          <p:cNvPr id="6" name="Text Box 8196"/>
          <p:cNvSpPr txBox="1">
            <a:spLocks noChangeArrowheads="1"/>
          </p:cNvSpPr>
          <p:nvPr/>
        </p:nvSpPr>
        <p:spPr bwMode="auto">
          <a:xfrm>
            <a:off x="467544" y="1028343"/>
            <a:ext cx="4343400" cy="240065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一般底漆后采用热风循环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电热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瓦斯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和赤外线加热干燥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温度在常温和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en-US" altLang="zh-TW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之间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面漆采用热风循环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电热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瓦斯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和赤外线加热干燥时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塑件温度在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en-US" altLang="zh-TW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r>
              <a:rPr lang="zh-TW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TW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80℃,</a:t>
            </a:r>
            <a:r>
              <a:rPr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金属件依油漆特性要求可达</a:t>
            </a:r>
            <a:r>
              <a:rPr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180</a:t>
            </a:r>
            <a:r>
              <a:rPr lang="en-US" altLang="zh-TW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r>
              <a:rPr lang="en-US" altLang="zh-TW" sz="2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8" name="Picture 8201" descr="烘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362" y="1028343"/>
            <a:ext cx="3170062" cy="2377546"/>
          </a:xfrm>
          <a:prstGeom prst="rect">
            <a:avLst/>
          </a:prstGeom>
          <a:noFill/>
        </p:spPr>
      </p:pic>
      <p:cxnSp>
        <p:nvCxnSpPr>
          <p:cNvPr id="9" name="直接连接符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638132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3978930"/>
            <a:ext cx="88408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+mj-ea"/>
              </a:rPr>
              <a:t>   流平指涂料在涂覆后，尚未干燥成膜之前，由于表面张力的作用，逐渐收缩成最小</a:t>
            </a:r>
            <a:endParaRPr lang="en-US" altLang="zh-CN" smtClean="0">
              <a:latin typeface="+mj-ea"/>
            </a:endParaRPr>
          </a:p>
          <a:p>
            <a:r>
              <a:rPr lang="zh-CN" altLang="en-US" smtClean="0">
                <a:latin typeface="+mj-ea"/>
              </a:rPr>
              <a:t>面积的过程。作用是使喷漆后将湿漆工件表面的溶剂挥发气体在一定时间内挥发</a:t>
            </a:r>
            <a:endParaRPr lang="en-US" altLang="zh-CN" smtClean="0">
              <a:latin typeface="+mj-ea"/>
            </a:endParaRPr>
          </a:p>
          <a:p>
            <a:r>
              <a:rPr lang="zh-CN" altLang="en-US" smtClean="0">
                <a:latin typeface="+mj-ea"/>
              </a:rPr>
              <a:t>掉，喷在材料表面上的漆滴摊平，并使溶剂挥发一些，从而保证了漆膜的平整度</a:t>
            </a:r>
            <a:endParaRPr lang="en-US" altLang="zh-CN" smtClean="0">
              <a:latin typeface="+mj-ea"/>
            </a:endParaRPr>
          </a:p>
          <a:p>
            <a:r>
              <a:rPr lang="zh-CN" altLang="en-US" smtClean="0">
                <a:latin typeface="+mj-ea"/>
              </a:rPr>
              <a:t>和光泽度，以防止在烘烤时漆膜上出现针孔。被喷漆工件受漆后，在密闭、清洁的、</a:t>
            </a:r>
            <a:endParaRPr lang="en-US" altLang="zh-CN" smtClean="0">
              <a:latin typeface="+mj-ea"/>
            </a:endParaRPr>
          </a:p>
          <a:p>
            <a:r>
              <a:rPr lang="zh-CN" altLang="en-US" smtClean="0">
                <a:latin typeface="+mj-ea"/>
              </a:rPr>
              <a:t>有一定空气流速的遂道内运行</a:t>
            </a:r>
            <a:r>
              <a:rPr lang="en-US" altLang="zh-CN" smtClean="0">
                <a:latin typeface="+mj-ea"/>
              </a:rPr>
              <a:t>10—15</a:t>
            </a:r>
            <a:r>
              <a:rPr lang="zh-CN" altLang="en-US" smtClean="0">
                <a:latin typeface="+mj-ea"/>
              </a:rPr>
              <a:t>分钟，称为流平。</a:t>
            </a: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396552" y="116632"/>
            <a:ext cx="3165295" cy="652749"/>
            <a:chOff x="-396552" y="116632"/>
            <a:chExt cx="3165295" cy="652749"/>
          </a:xfrm>
        </p:grpSpPr>
        <p:sp>
          <p:nvSpPr>
            <p:cNvPr id="10" name="标题 1"/>
            <p:cNvSpPr txBox="1"/>
            <p:nvPr/>
          </p:nvSpPr>
          <p:spPr>
            <a:xfrm>
              <a:off x="-396552" y="116632"/>
              <a:ext cx="3165295" cy="652749"/>
            </a:xfrm>
            <a:prstGeom prst="rect">
              <a:avLst/>
            </a:prstGeom>
          </p:spPr>
          <p:txBody>
            <a:bodyPr vert="horz" rtlCol="0" anchor="ctr">
              <a:normAutofit fontScale="62500" lnSpcReduction="20000"/>
              <a:scene3d>
                <a:camera prst="orthographicFront"/>
                <a:lightRig rig="soft" dir="t"/>
              </a:scene3d>
              <a:sp3d prstMaterial="matte">
                <a:bevelT w="12700" h="12700"/>
              </a:sp3d>
            </a:bodyPr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600" b="0" i="0" u="none" strike="noStrike" kern="1200" cap="none" spc="50" normalizeH="0" baseline="0" noProof="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印刷</a:t>
              </a:r>
              <a:r>
                <a:rPr lang="en-US" altLang="zh-CN" sz="72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 </a:t>
              </a:r>
              <a:r>
                <a:rPr lang="zh-CN" altLang="en-US" sz="33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丝印</a:t>
              </a:r>
              <a:endParaRPr kumimoji="0" lang="zh-CN" altLang="en-US" sz="33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224069" y="548680"/>
              <a:ext cx="251587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9737" t="37766" r="10526" b="3191"/>
          <a:stretch>
            <a:fillRect/>
          </a:stretch>
        </p:blipFill>
        <p:spPr bwMode="auto">
          <a:xfrm>
            <a:off x="394965" y="3112921"/>
            <a:ext cx="5476411" cy="341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圆角矩形 13"/>
          <p:cNvSpPr/>
          <p:nvPr/>
        </p:nvSpPr>
        <p:spPr>
          <a:xfrm>
            <a:off x="323528" y="1196752"/>
            <a:ext cx="5786478" cy="571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丝印就是将你所需要的内容（文字、图案）印在塑胶上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23528" y="2041351"/>
            <a:ext cx="928694" cy="5000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丝印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619672" y="2068258"/>
            <a:ext cx="5786478" cy="9286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基本原理：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丝印印刷时通过刮板的挤压，使油墨通过图文部分的网孔转移到承印物上，形成与原稿一样的图文。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6597352"/>
            <a:ext cx="651621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7485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79418" y="195504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</a:t>
            </a:r>
            <a:r>
              <a:rPr lang="en-US" altLang="zh-CN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—UV</a:t>
            </a:r>
            <a:r>
              <a:rPr lang="zh-CN" altLang="en-US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固化</a:t>
            </a:r>
            <a:endParaRPr lang="zh-TW" altLang="en-US" sz="96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pic>
        <p:nvPicPr>
          <p:cNvPr id="6" name="Picture 8" descr="http://www.ppg.com/car_indcoat/images/l_uvpr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85861"/>
            <a:ext cx="3071726" cy="37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2312" y="1328212"/>
            <a:ext cx="5257800" cy="270843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烤漆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UV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固化就是在油漆当中添加紫外光敏感剂和光引发剂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工件喷漆后经过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UV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烤炉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在紫外光照射下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紫外光敏感剂被紫外线激发引发树脂分子交联反应固化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固化时间短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几秒钟</a:t>
            </a:r>
            <a:r>
              <a:rPr lang="en-US" altLang="zh-TW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硬度高</a:t>
            </a:r>
            <a:r>
              <a:rPr lang="en-US" altLang="zh-TW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污染少环保</a:t>
            </a:r>
            <a:r>
              <a:rPr lang="en-US" altLang="zh-TW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zh-CN" altLang="en-US" sz="2000" dirty="0" smtClean="0">
                <a:ea typeface="宋体" panose="02010600030101010101" pitchFamily="2" charset="-122"/>
              </a:rPr>
              <a:t>通常</a:t>
            </a:r>
            <a:r>
              <a:rPr lang="en-US" altLang="zh-CN" sz="2000" dirty="0" smtClean="0">
                <a:ea typeface="宋体" panose="02010600030101010101" pitchFamily="2" charset="-122"/>
              </a:rPr>
              <a:t>UV</a:t>
            </a:r>
            <a:r>
              <a:rPr lang="zh-CN" altLang="en-US" sz="2000" dirty="0" smtClean="0">
                <a:ea typeface="宋体" panose="02010600030101010101" pitchFamily="2" charset="-122"/>
              </a:rPr>
              <a:t>漆在</a:t>
            </a:r>
            <a:r>
              <a:rPr lang="en-US" altLang="zh-CN" sz="2000" dirty="0" smtClean="0">
                <a:ea typeface="宋体" panose="02010600030101010101" pitchFamily="2" charset="-122"/>
              </a:rPr>
              <a:t>ABS</a:t>
            </a:r>
            <a:r>
              <a:rPr lang="zh-CN" altLang="en-US" sz="2000" dirty="0" smtClean="0">
                <a:ea typeface="宋体" panose="02010600030101010101" pitchFamily="2" charset="-122"/>
              </a:rPr>
              <a:t>上附着力较为理想，而</a:t>
            </a:r>
            <a:r>
              <a:rPr lang="en-US" altLang="zh-CN" sz="2000" dirty="0" smtClean="0">
                <a:ea typeface="宋体" panose="02010600030101010101" pitchFamily="2" charset="-122"/>
              </a:rPr>
              <a:t>PC</a:t>
            </a:r>
            <a:r>
              <a:rPr lang="zh-CN" altLang="en-US" sz="2000" dirty="0" smtClean="0">
                <a:ea typeface="宋体" panose="02010600030101010101" pitchFamily="2" charset="-122"/>
              </a:rPr>
              <a:t>、</a:t>
            </a:r>
            <a:r>
              <a:rPr lang="en-US" altLang="zh-CN" sz="2000" dirty="0" smtClean="0">
                <a:ea typeface="宋体" panose="02010600030101010101" pitchFamily="2" charset="-122"/>
              </a:rPr>
              <a:t>BMC(</a:t>
            </a:r>
            <a:r>
              <a:rPr lang="zh-CN" altLang="en-US" sz="2000" dirty="0" smtClean="0"/>
              <a:t>不饱和聚酯团状模塑料</a:t>
            </a:r>
            <a:r>
              <a:rPr lang="en-US" altLang="zh-CN" sz="2000" dirty="0" smtClean="0"/>
              <a:t>)</a:t>
            </a:r>
            <a:r>
              <a:rPr lang="zh-CN" altLang="en-US" sz="2000" dirty="0" smtClean="0">
                <a:ea typeface="宋体" panose="02010600030101010101" pitchFamily="2" charset="-122"/>
              </a:rPr>
              <a:t>材质上相对要差些。</a:t>
            </a:r>
            <a:endParaRPr lang="zh-TW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6381328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79512" y="-20520"/>
            <a:ext cx="3357618" cy="8572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UV</a:t>
            </a:r>
            <a:r>
              <a:rPr lang="zh-CN" altLang="en-US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常见问题分析</a:t>
            </a:r>
            <a:endParaRPr kumimoji="0" lang="zh-CN" altLang="en-US" sz="33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00034" y="857232"/>
          <a:ext cx="8424936" cy="530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7656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原因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分析</a:t>
                      </a:r>
                      <a:endParaRPr lang="zh-CN" altLang="en-US" dirty="0"/>
                    </a:p>
                  </a:txBody>
                  <a:tcPr/>
                </a:tc>
              </a:tr>
              <a:tr h="108328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异形产品棱角处有裂纹与白点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UV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漆在</a:t>
                      </a:r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IR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预烘中没有足够的能量和时间让所含溶剂挥发掉，当残留在漆膜没有蒸发掉就会有白点，如果在光固化段蒸发，那就引起裂纹。</a:t>
                      </a:r>
                      <a:endParaRPr lang="zh-CN" altLang="en-US" sz="1600" dirty="0"/>
                    </a:p>
                  </a:txBody>
                  <a:tcPr/>
                </a:tc>
              </a:tr>
              <a:tr h="588066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产品</a:t>
                      </a:r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UV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漆表面不干、硬度不足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UV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光能量不足，还有一种因素即</a:t>
                      </a:r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UV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漆漆膜太厚所致</a:t>
                      </a:r>
                      <a:endParaRPr lang="zh-CN" altLang="en-US" sz="1600" dirty="0"/>
                    </a:p>
                  </a:txBody>
                  <a:tcPr/>
                </a:tc>
              </a:tr>
              <a:tr h="588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附着力低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UV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漆与基材不配套，基材上喷涂的</a:t>
                      </a:r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UV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漆太厚所致</a:t>
                      </a:r>
                      <a:endParaRPr lang="zh-CN" altLang="en-US" sz="1600" dirty="0"/>
                    </a:p>
                  </a:txBody>
                  <a:tcPr/>
                </a:tc>
              </a:tr>
              <a:tr h="835673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局部烧焦，洞坑现象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UV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漆中有溶剂，对热塑性材料有溶胀作用，要求喷漆后迅速进入</a:t>
                      </a:r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IR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UV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段，不像其他油漆喷后适当有个凉干段</a:t>
                      </a:r>
                      <a:endParaRPr lang="en-US" altLang="zh-CN" sz="1600" dirty="0" smtClean="0"/>
                    </a:p>
                  </a:txBody>
                  <a:tcPr/>
                </a:tc>
              </a:tr>
              <a:tr h="108328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气泡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可能是有的漆气温低，使</a:t>
                      </a:r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UV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漆内产生组分分离，采用升温或搅拌的方式可消除一些，另外更换油漆就基本消除，看来原因较复杂，包括水气。</a:t>
                      </a:r>
                      <a:endParaRPr lang="zh-CN" altLang="en-US" sz="1600" dirty="0"/>
                    </a:p>
                  </a:txBody>
                  <a:tcPr/>
                </a:tc>
              </a:tr>
              <a:tr h="376569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难闻的气味逸出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ea typeface="宋体" panose="02010600030101010101" pitchFamily="2" charset="-122"/>
                        </a:rPr>
                        <a:t>UV</a:t>
                      </a:r>
                      <a:r>
                        <a:rPr lang="zh-CN" altLang="en-US" sz="1600" dirty="0" smtClean="0">
                          <a:ea typeface="宋体" panose="02010600030101010101" pitchFamily="2" charset="-122"/>
                        </a:rPr>
                        <a:t>漆未固化完全</a:t>
                      </a:r>
                      <a:endParaRPr lang="zh-CN" altLang="en-US" sz="1600" dirty="0"/>
                    </a:p>
                  </a:txBody>
                  <a:tcPr/>
                </a:tc>
              </a:tr>
              <a:tr h="376569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积油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喷涂量多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237312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214346" y="267512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</a:t>
            </a:r>
            <a:r>
              <a:rPr lang="en-US" altLang="zh-CN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—UV</a:t>
            </a:r>
            <a:r>
              <a:rPr lang="zh-CN" altLang="en-US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固化</a:t>
            </a:r>
            <a:endParaRPr lang="zh-TW" altLang="en-US" sz="96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259632" y="476672"/>
          <a:ext cx="60960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237312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215454" y="267512"/>
            <a:ext cx="4643438" cy="85723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涂装主要缺陷</a:t>
            </a:r>
            <a:endParaRPr lang="zh-TW" altLang="en-US" sz="96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pic>
        <p:nvPicPr>
          <p:cNvPr id="6" name="Picture 4" descr="color difference"/>
          <p:cNvPicPr>
            <a:picLocks noChangeAspect="1" noChangeArrowheads="1"/>
          </p:cNvPicPr>
          <p:nvPr/>
        </p:nvPicPr>
        <p:blipFill>
          <a:blip r:embed="rId2" cstate="print"/>
          <a:srcRect t="27273" b="9658"/>
          <a:stretch>
            <a:fillRect/>
          </a:stretch>
        </p:blipFill>
        <p:spPr>
          <a:xfrm>
            <a:off x="2071670" y="908720"/>
            <a:ext cx="5334000" cy="2643206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05796" y="985858"/>
            <a:ext cx="128588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cs typeface="+mj-cs"/>
              </a:rPr>
              <a:t>色差</a:t>
            </a:r>
            <a:endParaRPr kumimoji="0" lang="zh-CN" altLang="en-US" sz="3200" b="0" i="0" u="none" strike="noStrike" kern="1200" cap="none" spc="5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>
          <a:xfrm>
            <a:off x="2051720" y="3717032"/>
            <a:ext cx="392909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n-cs"/>
              </a:rPr>
              <a:t>1.</a:t>
            </a: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n-cs"/>
              </a:rPr>
              <a:t>颜色有浮动效应；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n-cs"/>
              </a:rPr>
              <a:t>2.</a:t>
            </a: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n-cs"/>
              </a:rPr>
              <a:t>油漆批次、厂家不同；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n-cs"/>
              </a:rPr>
              <a:t>3</a:t>
            </a: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n-cs"/>
              </a:rPr>
              <a:t>搅拌不均匀、不充分；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n-cs"/>
              </a:rPr>
              <a:t>4</a:t>
            </a: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MingLiU" pitchFamily="18" charset="-120"/>
                <a:cs typeface="+mn-cs"/>
              </a:rPr>
              <a:t>喷漆手法不正确。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ath" panose="00000400000000000000" pitchFamily="2" charset="0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6237312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71438" y="260648"/>
            <a:ext cx="4643438" cy="857232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noFill/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涂装主要缺陷</a:t>
            </a:r>
            <a:endParaRPr lang="zh-TW" altLang="en-US" sz="9600" spc="50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noFill/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noFill/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noFill/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noFill/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pic>
        <p:nvPicPr>
          <p:cNvPr id="6" name="Picture 4" descr="scatching"/>
          <p:cNvPicPr>
            <a:picLocks noChangeAspect="1" noChangeArrowheads="1"/>
          </p:cNvPicPr>
          <p:nvPr/>
        </p:nvPicPr>
        <p:blipFill>
          <a:blip r:embed="rId2" cstate="print"/>
          <a:srcRect l="8414" t="21013" r="29086" b="25646"/>
          <a:stretch>
            <a:fillRect/>
          </a:stretch>
        </p:blipFill>
        <p:spPr>
          <a:xfrm>
            <a:off x="3491880" y="1142984"/>
            <a:ext cx="3714776" cy="2357454"/>
          </a:xfrm>
          <a:prstGeom prst="rect">
            <a:avLst/>
          </a:prstGeom>
          <a:noFill/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769826" y="1201882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cs typeface="+mj-cs"/>
              </a:rPr>
              <a:t>擦刮伤</a:t>
            </a:r>
            <a:endParaRPr kumimoji="0" lang="en-US" altLang="zh-TW" sz="3200" b="0" i="0" u="none" strike="noStrike" kern="1200" cap="none" spc="5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195736" y="3714752"/>
            <a:ext cx="4981580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人员操作不当；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油漆未干就包装或组装；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涂料硬度不够。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6237312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143446" y="339520"/>
            <a:ext cx="4643438" cy="85723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涂装主要缺陷</a:t>
            </a:r>
            <a:endParaRPr lang="zh-TW" altLang="en-US" sz="96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2821" b="31623"/>
          <a:stretch>
            <a:fillRect/>
          </a:stretch>
        </p:blipFill>
        <p:spPr bwMode="auto">
          <a:xfrm>
            <a:off x="2500298" y="1071546"/>
            <a:ext cx="44291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49812" y="1052736"/>
            <a:ext cx="128588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cs typeface="+mj-cs"/>
              </a:rPr>
              <a:t>针孔</a:t>
            </a:r>
            <a:endParaRPr kumimoji="0" lang="en-US" altLang="zh-TW" sz="3200" b="0" i="0" u="none" strike="noStrike" kern="1200" cap="none" spc="5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3728" y="3212976"/>
            <a:ext cx="5112568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8930" lvl="2" indent="-457200"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US" altLang="zh-TW" sz="2400" b="1" dirty="0" smtClean="0">
                <a:solidFill>
                  <a:schemeClr val="bg1"/>
                </a:solidFill>
              </a:rPr>
              <a:t>1.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溶剂</a:t>
            </a:r>
            <a:r>
              <a:rPr lang="zh-CN" altLang="en-GB" sz="2400" b="1" dirty="0" smtClean="0">
                <a:solidFill>
                  <a:schemeClr val="bg1"/>
                </a:solidFill>
              </a:rPr>
              <a:t>太差或干</a:t>
            </a:r>
            <a:r>
              <a:rPr lang="zh-CN" altLang="zh-TW" sz="2400" b="1" dirty="0" smtClean="0">
                <a:solidFill>
                  <a:schemeClr val="bg1"/>
                </a:solidFill>
              </a:rPr>
              <a:t>的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太</a:t>
            </a:r>
            <a:r>
              <a:rPr lang="zh-CN" altLang="zh-TW" sz="2400" b="1" dirty="0" smtClean="0">
                <a:solidFill>
                  <a:schemeClr val="bg1"/>
                </a:solidFill>
              </a:rPr>
              <a:t>快</a:t>
            </a:r>
            <a:r>
              <a:rPr lang="zh-CN" altLang="en-GB" sz="2400" b="1" dirty="0" smtClean="0">
                <a:solidFill>
                  <a:schemeClr val="bg1"/>
                </a:solidFill>
              </a:rPr>
              <a:t>。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1598930" lvl="2" indent="-457200"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GB" altLang="zh-TW" sz="2400" b="1" dirty="0" smtClean="0">
                <a:solidFill>
                  <a:schemeClr val="bg1"/>
                </a:solidFill>
              </a:rPr>
              <a:t>2.</a:t>
            </a:r>
            <a:r>
              <a:rPr lang="zh-CN" altLang="en-GB" sz="2400" b="1" dirty="0" smtClean="0">
                <a:solidFill>
                  <a:schemeClr val="bg1"/>
                </a:solidFill>
              </a:rPr>
              <a:t>喷得太厚或两层漆之间干燥时间不够。</a:t>
            </a:r>
          </a:p>
          <a:p>
            <a:pPr marL="1598930" lvl="2" indent="-457200"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GB" altLang="zh-TW" sz="2400" b="1" dirty="0" smtClean="0">
                <a:solidFill>
                  <a:schemeClr val="bg1"/>
                </a:solidFill>
              </a:rPr>
              <a:t>3.</a:t>
            </a:r>
            <a:r>
              <a:rPr lang="zh-CN" altLang="en-GB" sz="2400" b="1" dirty="0" smtClean="0">
                <a:solidFill>
                  <a:schemeClr val="bg1"/>
                </a:solidFill>
              </a:rPr>
              <a:t>压缩空气压力太低。</a:t>
            </a:r>
          </a:p>
          <a:p>
            <a:pPr marL="1598930" lvl="2" indent="-457200"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GB" altLang="zh-TW" sz="2400" b="1" dirty="0" smtClean="0">
                <a:solidFill>
                  <a:schemeClr val="bg1"/>
                </a:solidFill>
              </a:rPr>
              <a:t>4.</a:t>
            </a:r>
            <a:r>
              <a:rPr lang="zh-CN" altLang="en-GB" sz="2400" b="1" dirty="0" smtClean="0">
                <a:solidFill>
                  <a:schemeClr val="bg1"/>
                </a:solidFill>
              </a:rPr>
              <a:t>加热太快，热源靠得太近。</a:t>
            </a:r>
          </a:p>
          <a:p>
            <a:pPr marL="1598930" lvl="2" indent="-457200"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GB" altLang="zh-CN" sz="2400" b="1" dirty="0" smtClean="0">
                <a:solidFill>
                  <a:schemeClr val="bg1"/>
                </a:solidFill>
              </a:rPr>
              <a:t>5.</a:t>
            </a:r>
            <a:r>
              <a:rPr lang="zh-CN" altLang="en-GB" sz="2400" b="1" dirty="0" smtClean="0">
                <a:solidFill>
                  <a:schemeClr val="bg1"/>
                </a:solidFill>
              </a:rPr>
              <a:t>素材受污染而又清洁不够。</a:t>
            </a:r>
            <a:endParaRPr lang="zh-TW" altLang="en-US" sz="2400" dirty="0" smtClean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6237312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215454" y="267512"/>
            <a:ext cx="4643438" cy="85723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涂装主要缺陷</a:t>
            </a:r>
            <a:endParaRPr lang="zh-TW" altLang="en-US" sz="96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29832" y="980728"/>
            <a:ext cx="22859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85000" lnSpcReduction="1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GB" sz="3200" b="1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cs typeface="+mj-cs"/>
              </a:rPr>
              <a:t>脏点</a:t>
            </a:r>
            <a:r>
              <a:rPr kumimoji="0" lang="en-GB" altLang="zh-CN" sz="3200" b="1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cs typeface="+mj-cs"/>
              </a:rPr>
              <a:t>/</a:t>
            </a:r>
            <a:r>
              <a:rPr kumimoji="0" lang="zh-CN" altLang="en-GB" sz="3200" b="1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cs typeface="+mj-cs"/>
              </a:rPr>
              <a:t>异色点</a:t>
            </a:r>
            <a:endParaRPr kumimoji="0" lang="zh-TW" altLang="en-US" sz="3200" b="1" i="0" u="none" strike="noStrike" kern="1200" cap="none" spc="5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30555"/>
          <a:stretch>
            <a:fillRect/>
          </a:stretch>
        </p:blipFill>
        <p:spPr bwMode="auto">
          <a:xfrm>
            <a:off x="3500430" y="1214422"/>
            <a:ext cx="42291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>
          <a:xfrm>
            <a:off x="2214546" y="3929066"/>
            <a:ext cx="5072098" cy="2236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1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1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素材本身灰尘未被去处；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1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1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油漆未过滤， 或滤网太粗或太脏；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1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油漆本身夹杂异色颗粒；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1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1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喷房、流平间、烤房等环境被污染；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1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调漆间脏污，油漆未盖好；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1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kumimoji="1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调漆罐、供漆管路、喷枪清洗不够。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1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压缩空气未过滤，或滤网太脏。</a:t>
            </a:r>
            <a:endParaRPr kumimoji="1" lang="zh-TW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8481" t="21187" r="35126" b="19491"/>
          <a:stretch>
            <a:fillRect/>
          </a:stretch>
        </p:blipFill>
        <p:spPr bwMode="auto">
          <a:xfrm>
            <a:off x="1571604" y="1785926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接连接符 9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5496" y="6309320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727490" y="195504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电镀</a:t>
            </a:r>
            <a:endParaRPr lang="zh-TW" altLang="en-US" sz="96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19540" y="1052736"/>
            <a:ext cx="100013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电镀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43174" y="989278"/>
            <a:ext cx="614366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+mj-ea"/>
              </a:rPr>
              <a:t>基本原理：</a:t>
            </a:r>
            <a:endParaRPr lang="en-US" altLang="zh-CN" dirty="0" smtClean="0">
              <a:solidFill>
                <a:schemeClr val="bg1"/>
              </a:solidFill>
              <a:latin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/>
                </a:solidFill>
                <a:ea typeface="宋体" panose="02010600030101010101" pitchFamily="2" charset="-122"/>
              </a:rPr>
              <a:t>简单来说，塑胶电镀指借助外界直流电的作用，在溶液中进行电解反应，使塑胶表面沉积一金属层或合金层。 </a:t>
            </a:r>
          </a:p>
        </p:txBody>
      </p:sp>
      <p:pic>
        <p:nvPicPr>
          <p:cNvPr id="8" name="Picture 5" descr="C:\WINDOWS\Desktop\Alex\pla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1975"/>
            <a:ext cx="5318332" cy="4260957"/>
          </a:xfrm>
          <a:prstGeom prst="rect">
            <a:avLst/>
          </a:prstGeom>
          <a:noFill/>
        </p:spPr>
      </p:pic>
      <p:sp>
        <p:nvSpPr>
          <p:cNvPr id="9" name="圆角矩形 8"/>
          <p:cNvSpPr/>
          <p:nvPr/>
        </p:nvSpPr>
        <p:spPr bwMode="auto">
          <a:xfrm>
            <a:off x="467544" y="2060848"/>
            <a:ext cx="2304256" cy="15121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+mj-ea"/>
                <a:ea typeface="+mj-ea"/>
              </a:rPr>
              <a:t>阳极界面上发生金属</a:t>
            </a:r>
            <a:r>
              <a:rPr lang="en-US" dirty="0" smtClean="0">
                <a:latin typeface="+mj-ea"/>
                <a:ea typeface="+mj-ea"/>
              </a:rPr>
              <a:t>M</a:t>
            </a:r>
            <a:r>
              <a:rPr lang="zh-CN" altLang="en-US" dirty="0" smtClean="0">
                <a:latin typeface="+mj-ea"/>
                <a:ea typeface="+mj-ea"/>
              </a:rPr>
              <a:t>的溶解</a:t>
            </a:r>
            <a:r>
              <a:rPr lang="en-US" altLang="zh-CN" dirty="0" smtClean="0">
                <a:latin typeface="+mj-ea"/>
                <a:ea typeface="+mj-ea"/>
              </a:rPr>
              <a:t>﹐</a:t>
            </a:r>
            <a:r>
              <a:rPr lang="zh-CN" altLang="en-US" dirty="0" smtClean="0">
                <a:latin typeface="+mj-ea"/>
                <a:ea typeface="+mj-ea"/>
              </a:rPr>
              <a:t>释放</a:t>
            </a:r>
            <a:r>
              <a:rPr lang="en-US" dirty="0" smtClean="0">
                <a:latin typeface="+mj-ea"/>
                <a:ea typeface="+mj-ea"/>
              </a:rPr>
              <a:t>n</a:t>
            </a:r>
            <a:r>
              <a:rPr lang="zh-CN" altLang="en-US" dirty="0" smtClean="0">
                <a:latin typeface="+mj-ea"/>
                <a:ea typeface="+mj-ea"/>
              </a:rPr>
              <a:t>个电子生成金属离子</a:t>
            </a:r>
            <a:r>
              <a:rPr lang="en-US" dirty="0" smtClean="0">
                <a:latin typeface="+mj-ea"/>
                <a:ea typeface="+mj-ea"/>
              </a:rPr>
              <a:t>M</a:t>
            </a:r>
            <a:r>
              <a:rPr lang="en-US" baseline="30000" dirty="0" smtClean="0">
                <a:latin typeface="+mj-ea"/>
                <a:ea typeface="+mj-ea"/>
              </a:rPr>
              <a:t> n+</a:t>
            </a:r>
            <a:endParaRPr kumimoji="1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467544" y="3789040"/>
            <a:ext cx="2304256" cy="21024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+mj-ea"/>
                <a:ea typeface="+mj-ea"/>
              </a:rPr>
              <a:t>在阴极发生如下反应</a:t>
            </a:r>
            <a:r>
              <a:rPr lang="en-US" altLang="zh-CN" dirty="0" smtClean="0">
                <a:latin typeface="+mj-ea"/>
                <a:ea typeface="+mj-ea"/>
              </a:rPr>
              <a:t>﹕</a:t>
            </a:r>
            <a:r>
              <a:rPr lang="zh-CN" altLang="en-US" dirty="0" smtClean="0">
                <a:latin typeface="+mj-ea"/>
                <a:ea typeface="+mj-ea"/>
              </a:rPr>
              <a:t>从镀液内部扩散到电极和镀液界面的金属离子</a:t>
            </a:r>
            <a:r>
              <a:rPr lang="en-US" dirty="0" err="1" smtClean="0">
                <a:latin typeface="+mj-ea"/>
                <a:ea typeface="+mj-ea"/>
              </a:rPr>
              <a:t>M</a:t>
            </a:r>
            <a:r>
              <a:rPr lang="en-US" baseline="30000" dirty="0" err="1" smtClean="0">
                <a:latin typeface="+mj-ea"/>
                <a:ea typeface="+mj-ea"/>
              </a:rPr>
              <a:t>n</a:t>
            </a:r>
            <a:r>
              <a:rPr lang="en-US" baseline="30000" dirty="0" smtClean="0">
                <a:latin typeface="+mj-ea"/>
                <a:ea typeface="+mj-ea"/>
              </a:rPr>
              <a:t>+</a:t>
            </a:r>
            <a:r>
              <a:rPr lang="zh-CN" altLang="en-US" dirty="0" smtClean="0">
                <a:latin typeface="+mj-ea"/>
                <a:ea typeface="+mj-ea"/>
              </a:rPr>
              <a:t>从阴极上获得</a:t>
            </a:r>
            <a:r>
              <a:rPr lang="en-US" dirty="0" smtClean="0">
                <a:latin typeface="+mj-ea"/>
                <a:ea typeface="+mj-ea"/>
              </a:rPr>
              <a:t>n</a:t>
            </a:r>
            <a:r>
              <a:rPr lang="zh-CN" altLang="en-US" dirty="0" smtClean="0">
                <a:latin typeface="+mj-ea"/>
                <a:ea typeface="+mj-ea"/>
              </a:rPr>
              <a:t>个电子</a:t>
            </a:r>
            <a:r>
              <a:rPr lang="en-US" altLang="zh-CN" dirty="0" smtClean="0">
                <a:latin typeface="+mj-ea"/>
                <a:ea typeface="+mj-ea"/>
              </a:rPr>
              <a:t>﹐</a:t>
            </a:r>
            <a:r>
              <a:rPr lang="zh-CN" altLang="en-US" dirty="0" smtClean="0">
                <a:latin typeface="+mj-ea"/>
                <a:ea typeface="+mj-ea"/>
              </a:rPr>
              <a:t>还原成金属</a:t>
            </a:r>
            <a:r>
              <a:rPr lang="en-US" dirty="0" smtClean="0">
                <a:latin typeface="+mj-ea"/>
                <a:ea typeface="+mj-ea"/>
              </a:rPr>
              <a:t>M</a:t>
            </a:r>
            <a:endParaRPr kumimoji="1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5496" y="6453336"/>
            <a:ext cx="66247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337208" y="1128734"/>
            <a:ext cx="171451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电镀流程图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-79418" y="267512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电镀</a:t>
            </a:r>
            <a:r>
              <a:rPr lang="en-US" altLang="zh-CN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—</a:t>
            </a:r>
            <a:r>
              <a:rPr lang="zh-CN" altLang="en-US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真空电镀</a:t>
            </a:r>
            <a:endParaRPr lang="zh-TW" altLang="en-US" sz="96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83486" y="1901838"/>
            <a:ext cx="216217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</a:rPr>
              <a:t>来料检验（抽检）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36461" y="2884500"/>
            <a:ext cx="115252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</a:rPr>
              <a:t>静电除尘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164798" y="1901838"/>
            <a:ext cx="115252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</a:rPr>
              <a:t>净化除油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036461" y="1901838"/>
            <a:ext cx="115252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</a:rPr>
              <a:t>手动除尘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164798" y="2884500"/>
            <a:ext cx="115252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</a:rPr>
              <a:t>喷涂底漆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283486" y="2884500"/>
            <a:ext cx="208756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</a:rPr>
              <a:t>常温自流平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83486" y="3846525"/>
            <a:ext cx="208915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</a:rPr>
              <a:t>IR(</a:t>
            </a:r>
            <a:r>
              <a:rPr lang="zh-CN" altLang="en-US" dirty="0" smtClean="0">
                <a:solidFill>
                  <a:schemeClr val="bg1"/>
                </a:solidFill>
              </a:rPr>
              <a:t>红外辐射</a:t>
            </a:r>
            <a:r>
              <a:rPr lang="en-US" altLang="zh-CN" dirty="0" smtClean="0">
                <a:solidFill>
                  <a:schemeClr val="bg1"/>
                </a:solidFill>
              </a:rPr>
              <a:t>)</a:t>
            </a:r>
            <a:r>
              <a:rPr lang="zh-CN" altLang="en-US" dirty="0" smtClean="0">
                <a:solidFill>
                  <a:schemeClr val="bg1"/>
                </a:solidFill>
              </a:rPr>
              <a:t>预</a:t>
            </a:r>
            <a:r>
              <a:rPr lang="zh-CN" altLang="en-US" dirty="0">
                <a:solidFill>
                  <a:schemeClr val="bg1"/>
                </a:solidFill>
              </a:rPr>
              <a:t>烘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64798" y="3846525"/>
            <a:ext cx="115252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</a:rPr>
              <a:t>UV</a:t>
            </a:r>
            <a:r>
              <a:rPr lang="zh-CN" altLang="en-US" dirty="0">
                <a:solidFill>
                  <a:schemeClr val="bg1"/>
                </a:solidFill>
              </a:rPr>
              <a:t>固化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036461" y="3846525"/>
            <a:ext cx="115252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</a:rPr>
              <a:t>真空镀铝  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036461" y="4829188"/>
            <a:ext cx="115252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</a:rPr>
              <a:t>离子轰击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732998" y="4829188"/>
            <a:ext cx="1584325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</a:rPr>
              <a:t>镀</a:t>
            </a:r>
            <a:r>
              <a:rPr lang="en-US" altLang="zh-CN" dirty="0" smtClean="0">
                <a:solidFill>
                  <a:schemeClr val="bg1"/>
                </a:solidFill>
              </a:rPr>
              <a:t>SIO(</a:t>
            </a:r>
            <a:r>
              <a:rPr lang="zh-CN" altLang="en-US" sz="2000" dirty="0" smtClean="0">
                <a:solidFill>
                  <a:schemeClr val="bg1"/>
                </a:solidFill>
              </a:rPr>
              <a:t>一氧化硅</a:t>
            </a:r>
            <a:r>
              <a:rPr lang="en-US" altLang="zh-CN" sz="2000" dirty="0" smtClean="0">
                <a:solidFill>
                  <a:schemeClr val="bg1"/>
                </a:solidFill>
              </a:rPr>
              <a:t>)</a:t>
            </a:r>
            <a:r>
              <a:rPr lang="zh-CN" altLang="en-US" dirty="0" smtClean="0">
                <a:solidFill>
                  <a:schemeClr val="bg1"/>
                </a:solidFill>
              </a:rPr>
              <a:t>保护膜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259632" y="4829188"/>
            <a:ext cx="175264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</a:rPr>
              <a:t>检验及包装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3517098" y="1974863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5388761" y="1974863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6541286" y="2335225"/>
            <a:ext cx="144462" cy="431800"/>
          </a:xfrm>
          <a:prstGeom prst="downArrow">
            <a:avLst>
              <a:gd name="adj1" fmla="val 50000"/>
              <a:gd name="adj2" fmla="val 7472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5388761" y="2982925"/>
            <a:ext cx="576262" cy="215900"/>
          </a:xfrm>
          <a:prstGeom prst="leftArrow">
            <a:avLst>
              <a:gd name="adj1" fmla="val 50000"/>
              <a:gd name="adj2" fmla="val 6672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3517098" y="2982925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2004211" y="3343288"/>
            <a:ext cx="144462" cy="431800"/>
          </a:xfrm>
          <a:prstGeom prst="downArrow">
            <a:avLst>
              <a:gd name="adj1" fmla="val 50000"/>
              <a:gd name="adj2" fmla="val 7472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3444073" y="3917963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5388761" y="3917963"/>
            <a:ext cx="574675" cy="215900"/>
          </a:xfrm>
          <a:prstGeom prst="rightArrow">
            <a:avLst>
              <a:gd name="adj1" fmla="val 50000"/>
              <a:gd name="adj2" fmla="val 6654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6541286" y="4278325"/>
            <a:ext cx="144462" cy="431800"/>
          </a:xfrm>
          <a:prstGeom prst="downArrow">
            <a:avLst>
              <a:gd name="adj1" fmla="val 50000"/>
              <a:gd name="adj2" fmla="val 7472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5388761" y="4926025"/>
            <a:ext cx="576262" cy="215900"/>
          </a:xfrm>
          <a:prstGeom prst="leftArrow">
            <a:avLst>
              <a:gd name="adj1" fmla="val 50000"/>
              <a:gd name="adj2" fmla="val 6672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3083711" y="4926025"/>
            <a:ext cx="576262" cy="215900"/>
          </a:xfrm>
          <a:prstGeom prst="leftArrow">
            <a:avLst>
              <a:gd name="adj1" fmla="val 50000"/>
              <a:gd name="adj2" fmla="val 6672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5496" y="6237312"/>
            <a:ext cx="66247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214346" y="195504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电镀</a:t>
            </a:r>
            <a:r>
              <a:rPr lang="en-US" altLang="zh-CN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—</a:t>
            </a:r>
            <a:r>
              <a:rPr lang="zh-CN" altLang="en-US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真空电镀</a:t>
            </a:r>
            <a:endParaRPr lang="zh-TW" altLang="en-US" sz="96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pic>
        <p:nvPicPr>
          <p:cNvPr id="6" name="Picture 4" descr="DSCF5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11" y="1362998"/>
            <a:ext cx="415001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SCF52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892" y="1291560"/>
            <a:ext cx="40865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87450" y="4544293"/>
            <a:ext cx="2160588" cy="3968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</a:rPr>
              <a:t>立式真空镀膜机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76825" y="4544293"/>
            <a:ext cx="2160588" cy="3968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</a:rPr>
              <a:t>卧式真空镀膜机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5496" y="6237312"/>
            <a:ext cx="66247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17043" y="4869160"/>
            <a:ext cx="1285884" cy="5000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丝印网板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4870" t="16443" r="37217" b="48843"/>
          <a:stretch>
            <a:fillRect/>
          </a:stretch>
        </p:blipFill>
        <p:spPr bwMode="auto">
          <a:xfrm>
            <a:off x="4716017" y="1231866"/>
            <a:ext cx="3622228" cy="327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39" y="1268760"/>
            <a:ext cx="31520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组合 11"/>
          <p:cNvGrpSpPr/>
          <p:nvPr/>
        </p:nvGrpSpPr>
        <p:grpSpPr>
          <a:xfrm>
            <a:off x="-396552" y="116632"/>
            <a:ext cx="3165295" cy="652749"/>
            <a:chOff x="-396552" y="116632"/>
            <a:chExt cx="3165295" cy="652749"/>
          </a:xfrm>
        </p:grpSpPr>
        <p:sp>
          <p:nvSpPr>
            <p:cNvPr id="13" name="标题 1"/>
            <p:cNvSpPr txBox="1"/>
            <p:nvPr/>
          </p:nvSpPr>
          <p:spPr>
            <a:xfrm>
              <a:off x="-396552" y="116632"/>
              <a:ext cx="3165295" cy="652749"/>
            </a:xfrm>
            <a:prstGeom prst="rect">
              <a:avLst/>
            </a:prstGeom>
          </p:spPr>
          <p:txBody>
            <a:bodyPr vert="horz" rtlCol="0" anchor="ctr">
              <a:normAutofit fontScale="62500" lnSpcReduction="20000"/>
              <a:scene3d>
                <a:camera prst="orthographicFront"/>
                <a:lightRig rig="soft" dir="t"/>
              </a:scene3d>
              <a:sp3d prstMaterial="matte">
                <a:bevelT w="12700" h="12700"/>
              </a:sp3d>
            </a:bodyPr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600" b="0" i="0" u="none" strike="noStrike" kern="1200" cap="none" spc="50" normalizeH="0" baseline="0" noProof="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印刷</a:t>
              </a:r>
              <a:r>
                <a:rPr lang="en-US" altLang="zh-CN" sz="72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 </a:t>
              </a:r>
              <a:r>
                <a:rPr lang="zh-CN" altLang="en-US" sz="33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丝印</a:t>
              </a:r>
              <a:endParaRPr kumimoji="0" lang="zh-CN" altLang="en-US" sz="33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224069" y="548680"/>
              <a:ext cx="251587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5369893" y="4869160"/>
            <a:ext cx="1285884" cy="5000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丝印</a:t>
            </a:r>
            <a:r>
              <a:rPr lang="zh-CN" altLang="en-US" dirty="0">
                <a:solidFill>
                  <a:schemeClr val="bg1"/>
                </a:solidFill>
              </a:rPr>
              <a:t>油墨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0" y="5877272"/>
            <a:ext cx="7236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5960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214346" y="142852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电镀</a:t>
            </a:r>
            <a:r>
              <a:rPr lang="en-US" altLang="zh-CN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—</a:t>
            </a:r>
            <a:r>
              <a:rPr lang="zh-CN" altLang="en-US" sz="96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真空电镀</a:t>
            </a:r>
            <a:endParaRPr lang="zh-TW" altLang="en-US" sz="96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71934" y="5661248"/>
            <a:ext cx="1214446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 smtClean="0">
                <a:solidFill>
                  <a:schemeClr val="bg1"/>
                </a:solidFill>
              </a:rPr>
              <a:t>真空电镀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813" y="908720"/>
            <a:ext cx="7073555" cy="41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接连接符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496" y="6381328"/>
            <a:ext cx="66247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1071602" y="142852"/>
            <a:ext cx="3643306" cy="85723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92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j-ea"/>
                <a:cs typeface="+mj-cs"/>
              </a:rPr>
              <a:t>其它</a:t>
            </a:r>
            <a:endParaRPr lang="zh-TW" altLang="en-US" sz="19200" spc="5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zh-TW" altLang="en-US" sz="6000" spc="5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50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cs typeface="+mj-cs"/>
              </a:rPr>
              <a:t> </a:t>
            </a:r>
            <a:endParaRPr kumimoji="0" lang="zh-CN" altLang="en-US" sz="48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71546"/>
            <a:ext cx="2571768" cy="304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235942" y="4214818"/>
            <a:ext cx="707236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静电植绒是利用电荷同性相斥异性相吸的物理特性</a:t>
            </a:r>
          </a:p>
          <a:p>
            <a:r>
              <a:rPr lang="zh-CN" altLang="en-US" dirty="0" smtClean="0"/>
              <a:t> </a:t>
            </a:r>
            <a:r>
              <a:rPr lang="en-US" altLang="zh-CN" dirty="0" smtClean="0"/>
              <a:t>, </a:t>
            </a:r>
            <a:r>
              <a:rPr lang="zh-CN" altLang="en-US" dirty="0" smtClean="0"/>
              <a:t>使绒毛带上负电荷</a:t>
            </a:r>
            <a:r>
              <a:rPr lang="en-US" altLang="zh-CN" dirty="0" smtClean="0"/>
              <a:t>,</a:t>
            </a:r>
            <a:r>
              <a:rPr lang="zh-CN" altLang="en-US" dirty="0" smtClean="0"/>
              <a:t>把需要植绒的物体放在零电位或接地条件下</a:t>
            </a:r>
          </a:p>
          <a:p>
            <a:r>
              <a:rPr lang="zh-CN" altLang="en-US" dirty="0" smtClean="0"/>
              <a:t> </a:t>
            </a:r>
            <a:r>
              <a:rPr lang="en-US" altLang="zh-CN" dirty="0" smtClean="0"/>
              <a:t>,</a:t>
            </a:r>
            <a:r>
              <a:rPr lang="zh-CN" altLang="en-US" dirty="0" smtClean="0"/>
              <a:t>绒毛受到异电位被植物体的吸引 </a:t>
            </a:r>
            <a:r>
              <a:rPr lang="en-US" altLang="zh-CN" dirty="0" smtClean="0"/>
              <a:t>, </a:t>
            </a:r>
            <a:r>
              <a:rPr lang="zh-CN" altLang="en-US" dirty="0" smtClean="0"/>
              <a:t>呈垂直状加速飞升到需要植绒的物体表面上 </a:t>
            </a:r>
            <a:r>
              <a:rPr lang="en-US" altLang="zh-CN" dirty="0" smtClean="0"/>
              <a:t>, </a:t>
            </a:r>
            <a:r>
              <a:rPr lang="zh-CN" altLang="en-US" dirty="0" smtClean="0"/>
              <a:t>由于被植物体涂有胶粘剂 </a:t>
            </a:r>
            <a:r>
              <a:rPr lang="en-US" altLang="zh-CN" dirty="0" smtClean="0"/>
              <a:t>, </a:t>
            </a:r>
            <a:r>
              <a:rPr lang="zh-CN" altLang="en-US" dirty="0" smtClean="0"/>
              <a:t>绒毛就被垂直粘在被植物体</a:t>
            </a:r>
          </a:p>
          <a:p>
            <a:r>
              <a:rPr lang="zh-CN" altLang="en-US" dirty="0" smtClean="0"/>
              <a:t>上 </a:t>
            </a:r>
            <a:r>
              <a:rPr lang="en-US" altLang="zh-CN" dirty="0" smtClean="0"/>
              <a:t>, </a:t>
            </a:r>
            <a:r>
              <a:rPr lang="zh-CN" altLang="en-US" dirty="0" smtClean="0"/>
              <a:t>因此静电植绒是利用电荷的自然特性产生的一种生产新工艺</a:t>
            </a:r>
            <a:endParaRPr lang="zh-CN" altLang="en-US" dirty="0"/>
          </a:p>
        </p:txBody>
      </p:sp>
      <p:sp>
        <p:nvSpPr>
          <p:cNvPr id="8" name="圆角矩形标注 7"/>
          <p:cNvSpPr/>
          <p:nvPr/>
        </p:nvSpPr>
        <p:spPr>
          <a:xfrm>
            <a:off x="5429256" y="1988840"/>
            <a:ext cx="1285884" cy="571504"/>
          </a:xfrm>
          <a:prstGeom prst="wedgeRoundRectCallout">
            <a:avLst>
              <a:gd name="adj1" fmla="val -110414"/>
              <a:gd name="adj2" fmla="val 12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静电植绒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5496" y="6381328"/>
            <a:ext cx="66247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17058"/>
            <a:ext cx="7460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coming into my class</a:t>
            </a:r>
            <a:endParaRPr lang="zh-CN" altLang="en-US" sz="400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100" y="3153162"/>
            <a:ext cx="4618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you a happy life</a:t>
            </a:r>
            <a:endParaRPr lang="zh-CN" altLang="en-US" sz="400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23528" y="1916832"/>
            <a:ext cx="128588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制作文档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109478" y="1916832"/>
            <a:ext cx="128588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出菲林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65287" y="980728"/>
            <a:ext cx="2643206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spc="50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</a:rPr>
              <a:t>丝印的工艺流程：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23528" y="3059840"/>
            <a:ext cx="128588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棚网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109478" y="3059840"/>
            <a:ext cx="128588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上感光油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966866" y="2559774"/>
            <a:ext cx="128588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晒网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752816" y="2559774"/>
            <a:ext cx="128588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显影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538766" y="2559774"/>
            <a:ext cx="128588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印刷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1680850" y="2131146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466800" y="2774088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5324188" y="2774088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7110138" y="2774088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1680850" y="3274154"/>
            <a:ext cx="357190" cy="21431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-396552" y="116632"/>
            <a:ext cx="3165295" cy="652749"/>
            <a:chOff x="-396552" y="116632"/>
            <a:chExt cx="3165295" cy="652749"/>
          </a:xfrm>
        </p:grpSpPr>
        <p:sp>
          <p:nvSpPr>
            <p:cNvPr id="22" name="标题 1"/>
            <p:cNvSpPr txBox="1"/>
            <p:nvPr/>
          </p:nvSpPr>
          <p:spPr>
            <a:xfrm>
              <a:off x="-396552" y="116632"/>
              <a:ext cx="3165295" cy="652749"/>
            </a:xfrm>
            <a:prstGeom prst="rect">
              <a:avLst/>
            </a:prstGeom>
          </p:spPr>
          <p:txBody>
            <a:bodyPr vert="horz" rtlCol="0" anchor="ctr">
              <a:normAutofit fontScale="62500" lnSpcReduction="20000"/>
              <a:scene3d>
                <a:camera prst="orthographicFront"/>
                <a:lightRig rig="soft" dir="t"/>
              </a:scene3d>
              <a:sp3d prstMaterial="matte">
                <a:bevelT w="12700" h="12700"/>
              </a:sp3d>
            </a:bodyPr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600" b="0" i="0" u="none" strike="noStrike" kern="1200" cap="none" spc="50" normalizeH="0" baseline="0" noProof="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印刷</a:t>
              </a:r>
              <a:r>
                <a:rPr lang="en-US" altLang="zh-CN" sz="72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 </a:t>
              </a:r>
              <a:r>
                <a:rPr lang="zh-CN" altLang="en-US" sz="3300" spc="50" dirty="0" smtClean="0">
                  <a:ln w="12700">
                    <a:noFill/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20320" dir="27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丝印</a:t>
              </a:r>
              <a:endParaRPr kumimoji="0" lang="zh-CN" altLang="en-US" sz="3300" b="0" i="0" u="none" strike="noStrike" kern="1200" cap="none" spc="50" normalizeH="0" baseline="0" noProof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224069" y="548680"/>
              <a:ext cx="251587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接连接符 2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5286" y="3789040"/>
            <a:ext cx="8494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dk1"/>
                </a:solidFill>
                <a:latin typeface="+mj-ea"/>
              </a:rPr>
              <a:t>丝印网版的介绍</a:t>
            </a:r>
            <a:r>
              <a:rPr lang="zh-CN" altLang="en-US" dirty="0" smtClean="0">
                <a:solidFill>
                  <a:schemeClr val="dk1"/>
                </a:solidFill>
                <a:latin typeface="+mj-ea"/>
              </a:rPr>
              <a:t>：</a:t>
            </a:r>
            <a:endParaRPr lang="en-US" altLang="zh-CN" dirty="0" smtClean="0">
              <a:solidFill>
                <a:schemeClr val="dk1"/>
              </a:solidFill>
              <a:latin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dk1"/>
              </a:solidFill>
              <a:latin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dk1"/>
                </a:solidFill>
                <a:latin typeface="+mj-ea"/>
              </a:rPr>
              <a:t>传统的制版方法是手工的，现代普遍使用的是光化学制版法。这种制版方法，以</a:t>
            </a:r>
            <a:r>
              <a:rPr lang="zh-CN" altLang="en-US" dirty="0" smtClean="0">
                <a:solidFill>
                  <a:schemeClr val="dk1"/>
                </a:solidFill>
                <a:latin typeface="+mj-ea"/>
              </a:rPr>
              <a:t>丝</a:t>
            </a:r>
            <a:endParaRPr lang="en-US" altLang="zh-CN" dirty="0" smtClean="0">
              <a:solidFill>
                <a:schemeClr val="dk1"/>
              </a:solidFill>
              <a:latin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dk1"/>
                </a:solidFill>
                <a:latin typeface="+mj-ea"/>
              </a:rPr>
              <a:t>网</a:t>
            </a:r>
            <a:r>
              <a:rPr lang="zh-CN" altLang="en-US" dirty="0">
                <a:solidFill>
                  <a:schemeClr val="dk1"/>
                </a:solidFill>
                <a:latin typeface="+mj-ea"/>
              </a:rPr>
              <a:t>为支撑体，将丝网绷紧在网框上，然后在网上涂满感光胶，形成感光版膜，再</a:t>
            </a:r>
            <a:r>
              <a:rPr lang="zh-CN" altLang="en-US" dirty="0" smtClean="0">
                <a:solidFill>
                  <a:schemeClr val="dk1"/>
                </a:solidFill>
                <a:latin typeface="+mj-ea"/>
              </a:rPr>
              <a:t>将</a:t>
            </a:r>
            <a:endParaRPr lang="en-US" altLang="zh-CN" dirty="0" smtClean="0">
              <a:solidFill>
                <a:schemeClr val="dk1"/>
              </a:solidFill>
              <a:latin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dk1"/>
                </a:solidFill>
                <a:latin typeface="+mj-ea"/>
              </a:rPr>
              <a:t>阳</a:t>
            </a:r>
            <a:r>
              <a:rPr lang="zh-CN" altLang="en-US" dirty="0">
                <a:solidFill>
                  <a:schemeClr val="dk1"/>
                </a:solidFill>
                <a:latin typeface="+mj-ea"/>
              </a:rPr>
              <a:t>图底版密合在版膜上晒版，经曝光、显影，印版上不需过墨的部分受光形成</a:t>
            </a:r>
            <a:r>
              <a:rPr lang="zh-CN" altLang="en-US" dirty="0" smtClean="0">
                <a:solidFill>
                  <a:schemeClr val="dk1"/>
                </a:solidFill>
                <a:latin typeface="+mj-ea"/>
              </a:rPr>
              <a:t>固化</a:t>
            </a:r>
            <a:endParaRPr lang="en-US" altLang="zh-CN" dirty="0" smtClean="0">
              <a:solidFill>
                <a:schemeClr val="dk1"/>
              </a:solidFill>
              <a:latin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dk1"/>
                </a:solidFill>
                <a:latin typeface="+mj-ea"/>
              </a:rPr>
              <a:t>版</a:t>
            </a:r>
            <a:r>
              <a:rPr lang="zh-CN" altLang="en-US" dirty="0">
                <a:solidFill>
                  <a:schemeClr val="dk1"/>
                </a:solidFill>
                <a:latin typeface="+mj-ea"/>
              </a:rPr>
              <a:t>膜，将网孔封住 ，印刷时不透墨；印版上要过墨的部分的网孔不</a:t>
            </a:r>
            <a:r>
              <a:rPr lang="zh-CN" altLang="en-US" dirty="0" smtClean="0">
                <a:solidFill>
                  <a:schemeClr val="dk1"/>
                </a:solidFill>
                <a:latin typeface="+mj-ea"/>
              </a:rPr>
              <a:t>封</a:t>
            </a:r>
            <a:endParaRPr lang="en-US" altLang="zh-CN" dirty="0" smtClean="0">
              <a:solidFill>
                <a:schemeClr val="dk1"/>
              </a:solidFill>
              <a:latin typeface="+mj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dk1"/>
                </a:solidFill>
                <a:latin typeface="+mj-ea"/>
              </a:rPr>
              <a:t>闭</a:t>
            </a:r>
            <a:r>
              <a:rPr lang="zh-CN" altLang="en-US" dirty="0">
                <a:solidFill>
                  <a:schemeClr val="dk1"/>
                </a:solidFill>
                <a:latin typeface="+mj-ea"/>
              </a:rPr>
              <a:t>，印刷时油墨透过，在承印物上形成墨迹。</a:t>
            </a:r>
          </a:p>
          <a:p>
            <a:endParaRPr lang="zh-CN" altLang="en-US" dirty="0"/>
          </a:p>
        </p:txBody>
      </p:sp>
      <p:cxnSp>
        <p:nvCxnSpPr>
          <p:cNvPr id="27" name="直接连接符 26"/>
          <p:cNvCxnSpPr/>
          <p:nvPr/>
        </p:nvCxnSpPr>
        <p:spPr>
          <a:xfrm>
            <a:off x="0" y="6097364"/>
            <a:ext cx="728873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666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1052736"/>
            <a:ext cx="6912768" cy="46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承印物表面局部没有油墨（漏墨不均）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552802"/>
            <a:ext cx="6912768" cy="4396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1.</a:t>
            </a:r>
            <a:r>
              <a:rPr lang="zh-CN" altLang="en-US" sz="2400" dirty="0" smtClean="0"/>
              <a:t>丝网目数过高，油墨通透性差。</a:t>
            </a:r>
          </a:p>
          <a:p>
            <a:r>
              <a:rPr lang="en-US" sz="2400" dirty="0" smtClean="0"/>
              <a:t>2.</a:t>
            </a:r>
            <a:r>
              <a:rPr lang="zh-CN" altLang="en-US" sz="2400" dirty="0" smtClean="0"/>
              <a:t>感光膜太厚，油墨渗透性差。</a:t>
            </a:r>
          </a:p>
          <a:p>
            <a:r>
              <a:rPr lang="en-US" sz="2400" dirty="0" smtClean="0"/>
              <a:t>3.</a:t>
            </a:r>
            <a:r>
              <a:rPr lang="zh-CN" altLang="en-US" sz="2400" dirty="0" smtClean="0"/>
              <a:t>刮胶刃口有伤痕。</a:t>
            </a:r>
          </a:p>
          <a:p>
            <a:r>
              <a:rPr lang="en-US" sz="2400" dirty="0" smtClean="0"/>
              <a:t>4.</a:t>
            </a:r>
            <a:r>
              <a:rPr lang="zh-CN" altLang="en-US" sz="2400" dirty="0" smtClean="0"/>
              <a:t>刮胶印刷压力不够，或印刷压力不均匀。</a:t>
            </a:r>
          </a:p>
          <a:p>
            <a:r>
              <a:rPr lang="en-US" sz="2400" dirty="0" smtClean="0"/>
              <a:t>5.</a:t>
            </a:r>
            <a:r>
              <a:rPr lang="zh-CN" altLang="en-US" sz="2400" dirty="0" smtClean="0"/>
              <a:t>丝网印版和承印物的之间间隙过大。</a:t>
            </a:r>
          </a:p>
          <a:p>
            <a:r>
              <a:rPr lang="en-US" sz="2400" dirty="0" smtClean="0"/>
              <a:t>6.</a:t>
            </a:r>
            <a:r>
              <a:rPr lang="zh-CN" altLang="en-US" sz="2400" dirty="0" smtClean="0"/>
              <a:t>油墨粘度过高，渗透力低。</a:t>
            </a:r>
          </a:p>
          <a:p>
            <a:r>
              <a:rPr lang="en-US" sz="2400" dirty="0" smtClean="0"/>
              <a:t>7.</a:t>
            </a:r>
            <a:r>
              <a:rPr lang="zh-CN" altLang="en-US" sz="2400" dirty="0" smtClean="0"/>
              <a:t>油墨返回刮胶送墨不均匀。</a:t>
            </a:r>
          </a:p>
          <a:p>
            <a:r>
              <a:rPr lang="en-US" sz="2400" dirty="0" smtClean="0"/>
              <a:t>8.</a:t>
            </a:r>
            <a:r>
              <a:rPr lang="zh-CN" altLang="en-US" sz="2400" dirty="0" smtClean="0"/>
              <a:t>印刷速度过快，使供墨不均匀。</a:t>
            </a:r>
          </a:p>
          <a:p>
            <a:r>
              <a:rPr lang="en-US" sz="2400" dirty="0" smtClean="0"/>
              <a:t>9.</a:t>
            </a:r>
            <a:r>
              <a:rPr lang="zh-CN" altLang="en-US" sz="2400" dirty="0" smtClean="0"/>
              <a:t>网版上油墨过少。</a:t>
            </a:r>
          </a:p>
          <a:p>
            <a:r>
              <a:rPr lang="en-US" sz="2400" dirty="0" smtClean="0"/>
              <a:t>10.</a:t>
            </a:r>
            <a:r>
              <a:rPr lang="zh-CN" altLang="en-US" sz="2400" dirty="0" smtClean="0"/>
              <a:t>承印台不平。</a:t>
            </a:r>
          </a:p>
          <a:p>
            <a:pPr algn="ctr"/>
            <a:endParaRPr lang="zh-CN" altLang="en-US" dirty="0"/>
          </a:p>
        </p:txBody>
      </p:sp>
      <p:sp>
        <p:nvSpPr>
          <p:cNvPr id="7" name="标题 1"/>
          <p:cNvSpPr txBox="1"/>
          <p:nvPr/>
        </p:nvSpPr>
        <p:spPr>
          <a:xfrm>
            <a:off x="-252536" y="0"/>
            <a:ext cx="5429288" cy="8572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丝印常见问题分析</a:t>
            </a:r>
            <a:endParaRPr kumimoji="0" lang="zh-CN" altLang="en-US" sz="33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6093296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470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8596" y="1302960"/>
            <a:ext cx="8286808" cy="428628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印刷后油墨渗油，产生边影或虚影，图纹模糊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596" y="1803026"/>
            <a:ext cx="8286808" cy="378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刮胶刃口棱角磨损，刮印中油墨断丝效果差。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刮胶刮印角度过小，致使供墨量过大。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油墨粘度太低，印刷后延流渗流。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油墨和溶剂搅拌不匀，印刷后溶剂多的油墨产生  渗透现象。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丝印版清洗后，残留有溶剂。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丝网印版与承印物套印规矩发生错动。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7.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油墨与丝网目数选择不当，油墨细度细而丝网目数太低。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8.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丝印中中途停顿或重复印刷。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9.</a:t>
            </a:r>
            <a:r>
              <a:rPr lang="zh-CN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回墨时刮胶用力，未刮印时，少量印料已挤出网孔。</a:t>
            </a:r>
          </a:p>
          <a:p>
            <a:pPr algn="ctr"/>
            <a:endParaRPr lang="zh-CN" altLang="en-US" dirty="0"/>
          </a:p>
        </p:txBody>
      </p:sp>
      <p:sp>
        <p:nvSpPr>
          <p:cNvPr id="6" name="标题 1"/>
          <p:cNvSpPr txBox="1"/>
          <p:nvPr/>
        </p:nvSpPr>
        <p:spPr>
          <a:xfrm>
            <a:off x="-252536" y="0"/>
            <a:ext cx="5429288" cy="8572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丝印常见问题分析</a:t>
            </a:r>
            <a:endParaRPr kumimoji="0" lang="zh-CN" altLang="en-US" sz="33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093296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531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282" y="980728"/>
            <a:ext cx="8715436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图纹边缘产生毛刺和锯齿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282" y="1480794"/>
            <a:ext cx="8715436" cy="2308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1.</a:t>
            </a:r>
            <a:r>
              <a:rPr lang="zh-CN" altLang="en-US" sz="2400" dirty="0" smtClean="0"/>
              <a:t>感光胶分辨力不高，致使精细线条出现断线或残缺。</a:t>
            </a:r>
          </a:p>
          <a:p>
            <a:r>
              <a:rPr lang="en-US" sz="2400" dirty="0" smtClean="0"/>
              <a:t>2.</a:t>
            </a:r>
            <a:r>
              <a:rPr lang="zh-CN" altLang="en-US" sz="2400" dirty="0" smtClean="0"/>
              <a:t>丝网印版曝光不足或过长，显影时就会出现毛刺（锯齿）。</a:t>
            </a:r>
          </a:p>
          <a:p>
            <a:r>
              <a:rPr lang="en-US" sz="2400" dirty="0" smtClean="0"/>
              <a:t>3.</a:t>
            </a:r>
            <a:r>
              <a:rPr lang="zh-CN" altLang="en-US" sz="2400" dirty="0" smtClean="0"/>
              <a:t>丝网印版印刷面不平整，有间隙，刮胶时油墨溢出，造成毛刺。</a:t>
            </a:r>
          </a:p>
          <a:p>
            <a:r>
              <a:rPr lang="en-US" sz="2400" dirty="0" smtClean="0"/>
              <a:t>4.</a:t>
            </a:r>
            <a:r>
              <a:rPr lang="zh-CN" altLang="en-US" sz="2400" dirty="0" smtClean="0"/>
              <a:t>原底片不良。</a:t>
            </a:r>
          </a:p>
          <a:p>
            <a:r>
              <a:rPr lang="en-US" sz="2400" dirty="0" smtClean="0"/>
              <a:t>5.</a:t>
            </a:r>
            <a:r>
              <a:rPr lang="zh-CN" altLang="en-US" sz="2400" dirty="0" smtClean="0"/>
              <a:t>绷网角度不当。</a:t>
            </a:r>
          </a:p>
          <a:p>
            <a:r>
              <a:rPr lang="en-US" sz="2400" dirty="0" smtClean="0"/>
              <a:t>6.</a:t>
            </a:r>
            <a:r>
              <a:rPr lang="zh-CN" altLang="en-US" sz="2400" dirty="0" smtClean="0"/>
              <a:t>使用网目太低，制版时就出现了毛刺。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-252536" y="0"/>
            <a:ext cx="5429288" cy="8572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spc="5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丝印常见问题分析</a:t>
            </a:r>
            <a:endParaRPr kumimoji="0" lang="zh-CN" altLang="en-US" sz="3300" b="0" i="0" u="none" strike="noStrike" kern="1200" cap="none" spc="50" normalizeH="0" baseline="0" noProof="0" dirty="0" smtClean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0320" dir="27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85723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309320"/>
            <a:ext cx="73083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14282" y="3861048"/>
            <a:ext cx="7094022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丝印成品墨迹表面产生气泡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282" y="4361114"/>
            <a:ext cx="7094022" cy="17145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</a:t>
            </a:r>
            <a:r>
              <a:rPr lang="zh-CN" altLang="en-US" sz="2400" dirty="0" smtClean="0"/>
              <a:t>．刮胶刮印速度太快或干燥过快。</a:t>
            </a:r>
          </a:p>
          <a:p>
            <a:r>
              <a:rPr lang="en-US" sz="2400" dirty="0" smtClean="0"/>
              <a:t>2</a:t>
            </a:r>
            <a:r>
              <a:rPr lang="zh-CN" altLang="en-US" sz="2400" dirty="0" smtClean="0"/>
              <a:t>．油墨本身有气泡或搅拌不均匀。</a:t>
            </a:r>
          </a:p>
          <a:p>
            <a:r>
              <a:rPr lang="en-US" sz="2400" dirty="0" smtClean="0"/>
              <a:t>3</a:t>
            </a:r>
            <a:r>
              <a:rPr lang="zh-CN" altLang="en-US" sz="2400" dirty="0" smtClean="0"/>
              <a:t>．丝网被污染。</a:t>
            </a:r>
          </a:p>
          <a:p>
            <a:r>
              <a:rPr lang="en-US" sz="2400" dirty="0" smtClean="0"/>
              <a:t>4</a:t>
            </a:r>
            <a:r>
              <a:rPr lang="zh-CN" altLang="en-US" sz="2400" dirty="0" smtClean="0"/>
              <a:t>．承印物表面不洁或有油污。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66447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5549</Words>
  <Application>Microsoft Office PowerPoint</Application>
  <PresentationFormat>全屏显示(4:3)</PresentationFormat>
  <Paragraphs>456</Paragraphs>
  <Slides>52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3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NING MEI</dc:creator>
  <cp:lastModifiedBy>dreamsummit</cp:lastModifiedBy>
  <cp:revision>105</cp:revision>
  <dcterms:created xsi:type="dcterms:W3CDTF">2020-04-22T10:03:16Z</dcterms:created>
  <dcterms:modified xsi:type="dcterms:W3CDTF">2020-04-23T14:40:37Z</dcterms:modified>
</cp:coreProperties>
</file>